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5.8.0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4"/>
    <p:sldMasterId id="2147483670" r:id="rId5"/>
    <p:sldMasterId id="2147483688" r:id="rId6"/>
    <p:sldMasterId id="2147483694" r:id="rId7"/>
    <p:sldMasterId id="2147483665" r:id="rId8"/>
    <p:sldMasterId id="2147483700" r:id="rId9"/>
    <p:sldMasterId id="2147483684" r:id="rId10"/>
    <p:sldMasterId id="2147483680" r:id="rId11"/>
    <p:sldMasterId id="2147483676" r:id="rId12"/>
  </p:sldMasterIdLst>
  <p:notesMasterIdLst>
    <p:notesMasterId r:id="rId13"/>
  </p:notesMasterIdLst>
  <p:handoutMasterIdLst>
    <p:handoutMasterId r:id="rId14"/>
  </p:handoutMasterIdLst>
  <p:sldIdLst>
    <p:sldId id="305" r:id="rId15"/>
    <p:sldId id="307" r:id="rId16"/>
    <p:sldId id="310" r:id="rId17"/>
    <p:sldId id="326" r:id="rId18"/>
    <p:sldId id="327" r:id="rId19"/>
  </p:sldIdLst>
  <p:sldSz cx="12192000" cy="6858000"/>
  <p:notesSz cx="6797675" cy="9926638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DC4E"/>
    <a:srgbClr val="F9BF73"/>
    <a:srgbClr val="E94C55"/>
    <a:srgbClr val="66BFAE"/>
    <a:srgbClr val="2896D4"/>
    <a:srgbClr val="4FB7E9"/>
    <a:srgbClr val="0E6CA1"/>
    <a:srgbClr val="955BA1"/>
    <a:srgbClr val="73BE8B"/>
    <a:srgbClr val="F6A6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-540" y="-24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048" y="10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Master" Target="slideMasters/slideMaster7.xml" /><Relationship Id="rId11" Type="http://schemas.openxmlformats.org/officeDocument/2006/relationships/slideMaster" Target="slideMasters/slideMaster8.xml" /><Relationship Id="rId12" Type="http://schemas.openxmlformats.org/officeDocument/2006/relationships/slideMaster" Target="slideMasters/slideMaster9.xml" /><Relationship Id="rId13" Type="http://schemas.openxmlformats.org/officeDocument/2006/relationships/notesMaster" Target="notesMasters/notesMaster1.xml" /><Relationship Id="rId14" Type="http://schemas.openxmlformats.org/officeDocument/2006/relationships/handoutMaster" Target="handoutMasters/handoutMaster1.xml" /><Relationship Id="rId15" Type="http://schemas.openxmlformats.org/officeDocument/2006/relationships/slide" Target="slides/slide1.xml" /><Relationship Id="rId16" Type="http://schemas.openxmlformats.org/officeDocument/2006/relationships/slide" Target="slides/slide2.xml" /><Relationship Id="rId17" Type="http://schemas.openxmlformats.org/officeDocument/2006/relationships/slide" Target="slides/slide3.xml" /><Relationship Id="rId18" Type="http://schemas.openxmlformats.org/officeDocument/2006/relationships/slide" Target="slides/slide4.xml" /><Relationship Id="rId19" Type="http://schemas.openxmlformats.org/officeDocument/2006/relationships/slide" Target="slides/slide5.xml" /><Relationship Id="rId2" Type="http://schemas.openxmlformats.org/officeDocument/2006/relationships/customXml" Target="../customXml/item2.xml" /><Relationship Id="rId20" Type="http://schemas.openxmlformats.org/officeDocument/2006/relationships/tags" Target="tags/tag1.xml" /><Relationship Id="rId21" Type="http://schemas.openxmlformats.org/officeDocument/2006/relationships/presProps" Target="presProps.xml" /><Relationship Id="rId22" Type="http://schemas.openxmlformats.org/officeDocument/2006/relationships/viewProps" Target="viewProps.xml" /><Relationship Id="rId23" Type="http://schemas.openxmlformats.org/officeDocument/2006/relationships/theme" Target="theme/theme1.xml" /><Relationship Id="rId24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slideMaster" Target="slideMasters/slideMaster2.xml" /><Relationship Id="rId6" Type="http://schemas.openxmlformats.org/officeDocument/2006/relationships/slideMaster" Target="slideMasters/slideMaster3.xml" /><Relationship Id="rId7" Type="http://schemas.openxmlformats.org/officeDocument/2006/relationships/slideMaster" Target="slideMasters/slideMaster4.xml" /><Relationship Id="rId8" Type="http://schemas.openxmlformats.org/officeDocument/2006/relationships/slideMaster" Target="slideMasters/slideMaster5.xml" /><Relationship Id="rId9" Type="http://schemas.openxmlformats.org/officeDocument/2006/relationships/slideMaster" Target="slideMasters/slideMaster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11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795D8D6A-8F55-4BFA-B894-5D8F8AF403BC}" type="datetimeFigureOut">
              <a:rPr lang="cs-CZ" smtClean="0"/>
              <a:t>25.8.2020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081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10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430249A0-7F22-44CB-85BA-D73A5FF7D475}" type="datetimeFigureOut">
              <a:rPr lang="cs-CZ" smtClean="0"/>
              <a:t>25.8.2020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BDFFD5F7-534F-48DD-BB5D-897B972DA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620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9.png" /><Relationship Id="rId2" Type="http://schemas.openxmlformats.org/officeDocument/2006/relationships/slideMaster" Target="../slideMasters/slideMaster9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png" /><Relationship Id="rId2" Type="http://schemas.openxmlformats.org/officeDocument/2006/relationships/slideMaster" Target="../slideMasters/slideMaster2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Úvodní strana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1268628"/>
            <a:ext cx="10305535" cy="4333102"/>
          </a:xfrm>
          <a:prstGeom prst="rect">
            <a:avLst/>
          </a:prstGeom>
        </p:spPr>
        <p:txBody>
          <a:bodyPr lIns="0" anchor="ctr"/>
          <a:lstStyle>
            <a:defPPr>
              <a:defRPr kern="1200" smtId="4294967295"/>
            </a:defPPr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defPPr>
              <a:defRPr kern="1200" smtId="4294967295"/>
            </a:defPPr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smtClean="0"/>
              <a:t>1. LEDNA 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888423"/>
      </p:ext>
    </p:extLst>
  </p:cSld>
  <p:clrMapOvr>
    <a:masterClrMapping/>
  </p:clrMapOvr>
  <p:transition/>
  <p:timing/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Nadpis a dva obrázk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5147821" cy="4318357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/>
            </a:lvl1pPr>
          </a:lstStyle>
          <a:p>
            <a:endParaRPr lang="cs-CZ" smtClean="0"/>
          </a:p>
          <a:p>
            <a:endParaRPr lang="cs-CZ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/>
            </a:lvl1pPr>
          </a:lstStyle>
          <a:p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5219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/>
            </a:lvl1pPr>
          </a:lstStyle>
          <a:p>
            <a:endParaRPr lang="cs-CZ" smtClean="0"/>
          </a:p>
          <a:p>
            <a:endParaRPr lang="cs-CZ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defPPr>
              <a:defRPr kern="1200" smtId="4294967295"/>
            </a:defPPr>
            <a:lvl1pPr>
              <a:defRPr sz="180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5053968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Obrázek a text (P) s nadpisem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838200" y="1728000"/>
            <a:ext cx="5147821" cy="4318357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/>
            </a:lvl1pPr>
          </a:lstStyle>
          <a:p>
            <a:endParaRPr lang="cs-CZ" smtClean="0"/>
          </a:p>
          <a:p>
            <a:endParaRPr lang="cs-CZ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defPPr>
              <a:defRPr kern="1200" smtId="4294967295"/>
            </a:defPPr>
            <a:lvl1pPr>
              <a:defRPr sz="180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82291048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994747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Dva texty vedle seb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defPPr>
              <a:defRPr kern="1200" smtId="4294967295"/>
            </a:defPPr>
            <a:lvl1pPr>
              <a:defRPr sz="180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defPPr>
              <a:defRPr kern="1200" smtId="4294967295"/>
            </a:defPPr>
            <a:lvl1pPr>
              <a:defRPr sz="180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01507220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Dva obrázky bez nadpisu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5095875" cy="5618205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smtClean="0"/>
          </a:p>
          <a:p>
            <a:endParaRPr lang="cs-CZ"/>
          </a:p>
        </p:txBody>
      </p:sp>
      <p:sp>
        <p:nvSpPr>
          <p:cNvPr id="7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57925" y="428368"/>
            <a:ext cx="5095875" cy="5618205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6263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4" name="Zástupný symbol pro graf 3"/>
          <p:cNvSpPr>
            <a:spLocks noGrp="1"/>
          </p:cNvSpPr>
          <p:nvPr>
            <p:ph type="chart" sz="quarter" idx="14"/>
          </p:nvPr>
        </p:nvSpPr>
        <p:spPr>
          <a:xfrm>
            <a:off x="838200" y="1704975"/>
            <a:ext cx="10515600" cy="4248150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type="body" sz="quarter" idx="15"/>
          </p:nvPr>
        </p:nvSpPr>
        <p:spPr>
          <a:xfrm>
            <a:off x="5112422" y="6170400"/>
            <a:ext cx="1967155" cy="23066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defPPr>
              <a:defRPr kern="1200" smtId="4294967295"/>
            </a:defPPr>
            <a:lvl1pPr algn="ctr">
              <a:defRPr/>
            </a:lvl1pPr>
          </a:lstStyle>
          <a:p>
            <a:pPr marL="0" indent="0">
              <a:buNone/>
            </a:pPr>
            <a:r>
              <a:rPr lang="cs-CZ" smtClean="0"/>
              <a:t>Zde zdroj, případně vymažte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0692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Dva obrázky s popisk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671636" y="4781550"/>
            <a:ext cx="4086370" cy="1332220"/>
          </a:xfrm>
          <a:prstGeom prst="rect">
            <a:avLst/>
          </a:prstGeom>
          <a:ln>
            <a:noFill/>
          </a:ln>
        </p:spPr>
        <p:txBody>
          <a:bodyPr anchor="t"/>
          <a:lstStyle>
            <a:defPPr>
              <a:defRPr kern="1200" smtId="4294967295"/>
            </a:defPPr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smtClean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5"/>
          </p:nvPr>
        </p:nvSpPr>
        <p:spPr>
          <a:xfrm>
            <a:off x="1671635" y="2333130"/>
            <a:ext cx="4086371" cy="2300730"/>
          </a:xfrm>
          <a:prstGeom prst="rect">
            <a:avLst/>
          </a:prstGeom>
          <a:ln w="9525">
            <a:noFill/>
          </a:ln>
        </p:spPr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9200"/>
          </a:xfrm>
          <a:prstGeom prst="rect">
            <a:avLst/>
          </a:prstGeom>
        </p:spPr>
        <p:txBody>
          <a:bodyPr anchor="ctr"/>
          <a:lstStyle>
            <a:defPPr>
              <a:defRPr kern="1200" smtId="4294967295"/>
            </a:defPPr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6453041" y="4781550"/>
            <a:ext cx="4086370" cy="1332220"/>
          </a:xfrm>
          <a:prstGeom prst="rect">
            <a:avLst/>
          </a:prstGeom>
          <a:ln>
            <a:noFill/>
          </a:ln>
        </p:spPr>
        <p:txBody>
          <a:bodyPr anchor="t"/>
          <a:lstStyle>
            <a:defPPr>
              <a:defRPr kern="1200" smtId="4294967295"/>
            </a:defPPr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smtClean="0"/>
          </a:p>
        </p:txBody>
      </p:sp>
      <p:sp>
        <p:nvSpPr>
          <p:cNvPr id="11" name="Zástupný symbol pro obrázek 7"/>
          <p:cNvSpPr>
            <a:spLocks noGrp="1"/>
          </p:cNvSpPr>
          <p:nvPr>
            <p:ph type="pic" sz="quarter" idx="20"/>
          </p:nvPr>
        </p:nvSpPr>
        <p:spPr>
          <a:xfrm>
            <a:off x="6453040" y="2333130"/>
            <a:ext cx="4086371" cy="2300730"/>
          </a:xfrm>
          <a:prstGeom prst="rect">
            <a:avLst/>
          </a:prstGeom>
          <a:ln w="9525">
            <a:noFill/>
          </a:ln>
        </p:spPr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426934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ři obrázky s popisk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364606" y="4232635"/>
            <a:ext cx="2386137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defPPr>
              <a:defRPr kern="1200" smtId="4294967295"/>
            </a:defPPr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smtClean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5"/>
          </p:nvPr>
        </p:nvSpPr>
        <p:spPr>
          <a:xfrm>
            <a:off x="1364606" y="2328846"/>
            <a:ext cx="2386136" cy="1752959"/>
          </a:xfrm>
          <a:prstGeom prst="rect">
            <a:avLst/>
          </a:prstGeom>
          <a:ln w="9525">
            <a:noFill/>
          </a:ln>
        </p:spPr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9" name="Zástupný symbol pro obrázek 7"/>
          <p:cNvSpPr>
            <a:spLocks noGrp="1"/>
          </p:cNvSpPr>
          <p:nvPr>
            <p:ph type="pic" sz="quarter" idx="16"/>
          </p:nvPr>
        </p:nvSpPr>
        <p:spPr>
          <a:xfrm>
            <a:off x="4895514" y="2328846"/>
            <a:ext cx="2386800" cy="1752533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10" name="Zástupný symbol pro obrázek 7"/>
          <p:cNvSpPr>
            <a:spLocks noGrp="1"/>
          </p:cNvSpPr>
          <p:nvPr>
            <p:ph type="pic" sz="quarter" idx="17"/>
          </p:nvPr>
        </p:nvSpPr>
        <p:spPr>
          <a:xfrm>
            <a:off x="8441256" y="2328846"/>
            <a:ext cx="2386137" cy="1752533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9200"/>
          </a:xfrm>
          <a:prstGeom prst="rect">
            <a:avLst/>
          </a:prstGeom>
        </p:spPr>
        <p:txBody>
          <a:bodyPr anchor="ctr"/>
          <a:lstStyle>
            <a:defPPr>
              <a:defRPr kern="1200" smtId="4294967295"/>
            </a:defPPr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8441256" y="4232635"/>
            <a:ext cx="2386137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defPPr>
              <a:defRPr kern="1200" smtId="4294967295"/>
            </a:defPPr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smtClean="0"/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4895514" y="4232635"/>
            <a:ext cx="2386800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defPPr>
              <a:defRPr kern="1200" smtId="4294967295"/>
            </a:defPPr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22899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Srovnání">
    <p:bg>
      <p:bgPr>
        <a:blipFill dpi="0" rotWithShape="1">
          <a:blip r:embed="rId1">
            <a:lum/>
          </a:blip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838199" y="1726250"/>
            <a:ext cx="5034699" cy="4240917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2"/>
          </p:nvPr>
        </p:nvSpPr>
        <p:spPr>
          <a:xfrm>
            <a:off x="6319101" y="1726250"/>
            <a:ext cx="5034699" cy="4240578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text 16"/>
          <p:cNvSpPr>
            <a:spLocks noGrp="1"/>
          </p:cNvSpPr>
          <p:nvPr>
            <p:ph type="body" sz="quarter" idx="13"/>
          </p:nvPr>
        </p:nvSpPr>
        <p:spPr>
          <a:xfrm>
            <a:off x="6319101" y="394085"/>
            <a:ext cx="5034699" cy="1041608"/>
          </a:xfrm>
          <a:prstGeom prst="rect">
            <a:avLst/>
          </a:prstGeom>
        </p:spPr>
        <p:txBody>
          <a:bodyPr anchor="ctr">
            <a:normAutofit/>
          </a:bodyPr>
          <a:lstStyle>
            <a:defPPr>
              <a:defRPr kern="1200" smtId="4294967295"/>
            </a:defPPr>
            <a:lvl1pPr marL="0" indent="0" algn="ctr">
              <a:buNone/>
              <a:defRPr sz="280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smtClean="0"/>
              <a:t>Upravte styly předlohy textu.</a:t>
            </a:r>
            <a:endParaRPr lang="cs-CZ"/>
          </a:p>
        </p:txBody>
      </p:sp>
      <p:sp>
        <p:nvSpPr>
          <p:cNvPr id="18" name="Zástupný symbol pro text 16"/>
          <p:cNvSpPr>
            <a:spLocks noGrp="1"/>
          </p:cNvSpPr>
          <p:nvPr>
            <p:ph type="body" sz="quarter" idx="14"/>
          </p:nvPr>
        </p:nvSpPr>
        <p:spPr>
          <a:xfrm>
            <a:off x="838199" y="394085"/>
            <a:ext cx="5034699" cy="1041608"/>
          </a:xfrm>
          <a:prstGeom prst="rect">
            <a:avLst/>
          </a:prstGeom>
        </p:spPr>
        <p:txBody>
          <a:bodyPr anchor="ctr">
            <a:normAutofit/>
          </a:bodyPr>
          <a:lstStyle>
            <a:defPPr>
              <a:defRPr kern="1200" smtId="4294967295"/>
            </a:defPPr>
            <a:lvl1pPr marL="0" indent="0" algn="ctr">
              <a:buNone/>
              <a:defRPr sz="280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smtClean="0"/>
              <a:t>Upravte styly předlohy textu.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29365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Úvodní strana se jménem autora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2295525"/>
            <a:ext cx="10305535" cy="2295526"/>
          </a:xfrm>
          <a:prstGeom prst="rect">
            <a:avLst/>
          </a:prstGeom>
        </p:spPr>
        <p:txBody>
          <a:bodyPr lIns="0" anchor="ctr"/>
          <a:lstStyle>
            <a:defPPr>
              <a:defRPr kern="1200" smtId="4294967295"/>
            </a:defPPr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defPPr>
              <a:defRPr kern="1200" smtId="4294967295"/>
            </a:defPPr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smtClean="0"/>
              <a:t>1. LEDNA 2020</a:t>
            </a:r>
            <a:endParaRPr lang="cs-CZ"/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73210" y="4924425"/>
            <a:ext cx="2774865" cy="718143"/>
          </a:xfrm>
          <a:prstGeom prst="rect">
            <a:avLst/>
          </a:prstGeom>
        </p:spPr>
        <p:txBody>
          <a:bodyPr lIns="18000"/>
          <a:lstStyle>
            <a:defPPr>
              <a:defRPr kern="1200" smtId="4294967295"/>
            </a:defPPr>
            <a:lvl1pPr algn="l">
              <a:defRPr sz="1200" b="1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95542797"/>
      </p:ext>
    </p:extLst>
  </p:cSld>
  <p:clrMapOvr>
    <a:masterClrMapping/>
  </p:clrMapOvr>
  <p:transition/>
  <p:timing/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Závě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1060621" y="1861751"/>
            <a:ext cx="10210800" cy="3146854"/>
          </a:xfrm>
          <a:prstGeom prst="rect">
            <a:avLst/>
          </a:prstGeom>
        </p:spPr>
        <p:txBody>
          <a:bodyPr anchor="ctr"/>
          <a:lstStyle>
            <a:defPPr>
              <a:defRPr kern="1200" smtId="4294967295"/>
            </a:defPPr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smtClean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1060621" y="5219700"/>
            <a:ext cx="5063954" cy="1066800"/>
          </a:xfrm>
          <a:prstGeom prst="rect">
            <a:avLst/>
          </a:prstGeom>
        </p:spPr>
        <p:txBody>
          <a:bodyPr anchor="t"/>
          <a:lstStyle>
            <a:defPPr>
              <a:defRPr kern="1200" smtId="4294967295"/>
            </a:defPPr>
            <a:lvl1pPr algn="l">
              <a:defRPr sz="12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283882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Závěr_sociální sítě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1060621" y="1861751"/>
            <a:ext cx="10210800" cy="3146854"/>
          </a:xfrm>
          <a:prstGeom prst="rect">
            <a:avLst/>
          </a:prstGeom>
        </p:spPr>
        <p:txBody>
          <a:bodyPr lIns="90000" anchor="ctr"/>
          <a:lstStyle>
            <a:defPPr>
              <a:defRPr kern="1200" smtId="4294967295"/>
            </a:defPPr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smtClean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346" y="5237205"/>
            <a:ext cx="1816612" cy="91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20466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Nová kapitola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1810800"/>
            <a:ext cx="10305535" cy="3240000"/>
          </a:xfrm>
          <a:prstGeom prst="rect">
            <a:avLst/>
          </a:prstGeom>
        </p:spPr>
        <p:txBody>
          <a:bodyPr anchor="ctr"/>
          <a:lstStyle>
            <a:defPPr>
              <a:defRPr kern="1200" smtId="4294967295"/>
            </a:defPPr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224172"/>
      </p:ext>
    </p:extLst>
  </p:cSld>
  <p:clrMapOvr>
    <a:masterClrMapping/>
  </p:clrMapOvr>
  <p:transition/>
  <p:timing/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Nová kapitola s podnadpisem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2905124"/>
            <a:ext cx="10305535" cy="1057275"/>
          </a:xfrm>
          <a:prstGeom prst="rect">
            <a:avLst/>
          </a:prstGeom>
        </p:spPr>
        <p:txBody>
          <a:bodyPr wrap="none" anchor="ctr"/>
          <a:lstStyle>
            <a:defPPr>
              <a:defRPr kern="1200" smtId="4294967295"/>
            </a:defPPr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838799" y="3962399"/>
            <a:ext cx="10305535" cy="818777"/>
          </a:xfrm>
          <a:prstGeom prst="rect">
            <a:avLst/>
          </a:prstGeom>
        </p:spPr>
        <p:txBody>
          <a:bodyPr lIns="18000"/>
          <a:lstStyle>
            <a:defPPr>
              <a:defRPr kern="1200" smtId="4294967295"/>
            </a:defPPr>
            <a:lvl1pPr algn="l">
              <a:defRPr sz="14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04015"/>
      </p:ext>
    </p:extLst>
  </p:cSld>
  <p:clrMapOvr>
    <a:masterClrMapping/>
  </p:clrMapOvr>
  <p:transition/>
  <p:timing/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9200"/>
          </a:xfrm>
          <a:prstGeom prst="rect">
            <a:avLst/>
          </a:prstGeom>
        </p:spPr>
        <p:txBody>
          <a:bodyPr anchor="ctr" anchorCtr="0"/>
          <a:lstStyle>
            <a:defPPr>
              <a:defRPr kern="1200" smtId="4294967295"/>
            </a:defPPr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>
          <a:xfrm>
            <a:off x="838200" y="6170400"/>
            <a:ext cx="442784" cy="395417"/>
          </a:xfrm>
        </p:spPr>
        <p:txBody>
          <a:bodyPr/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4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088000"/>
            <a:ext cx="10515600" cy="3960000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defPPr>
              <a:defRPr kern="1200" smtId="4294967295"/>
            </a:defPPr>
            <a:lvl1pPr marL="0" indent="0" algn="l">
              <a:lnSpc>
                <a:spcPct val="150000"/>
              </a:lnSpc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smtClean="0"/>
              <a:t>Upravte styly předlohy textu.            </a:t>
            </a:r>
          </a:p>
        </p:txBody>
      </p:sp>
    </p:spTree>
    <p:extLst>
      <p:ext uri="{BB962C8B-B14F-4D97-AF65-F5344CB8AC3E}">
        <p14:creationId xmlns:p14="http://schemas.microsoft.com/office/powerpoint/2010/main" val="275355348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defPPr>
              <a:defRPr kern="1200" smtId="4294967295"/>
            </a:defPPr>
            <a:lvl1pPr>
              <a:defRPr sz="180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45387572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/>
            </a:lvl1pPr>
          </a:lstStyle>
          <a:p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609744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image" Target="../media/image1.png" /><Relationship Id="rId4" Type="http://schemas.openxmlformats.org/officeDocument/2006/relationships/image" Target="../media/image2.png" /><Relationship Id="rId5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slideLayout" Target="../slideLayouts/slideLayout4.xml" /><Relationship Id="rId3" Type="http://schemas.openxmlformats.org/officeDocument/2006/relationships/image" Target="../media/image4.png" /><Relationship Id="rId4" Type="http://schemas.openxmlformats.org/officeDocument/2006/relationships/image" Target="../media/image1.png" /><Relationship Id="rId5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slideLayout" Target="../slideLayouts/slideLayout6.xml" /><Relationship Id="rId3" Type="http://schemas.openxmlformats.org/officeDocument/2006/relationships/image" Target="../media/image5.png" /><Relationship Id="rId4" Type="http://schemas.openxmlformats.org/officeDocument/2006/relationships/image" Target="../media/image6.png" /><Relationship Id="rId5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5.png" /><Relationship Id="rId3" Type="http://schemas.openxmlformats.org/officeDocument/2006/relationships/image" Target="../media/image7.png" /><Relationship Id="rId4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10" Type="http://schemas.openxmlformats.org/officeDocument/2006/relationships/theme" Target="../theme/theme5.xml" /><Relationship Id="rId2" Type="http://schemas.openxmlformats.org/officeDocument/2006/relationships/slideLayout" Target="../slideLayouts/slideLayout9.xml" /><Relationship Id="rId3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3.xml" /><Relationship Id="rId7" Type="http://schemas.openxmlformats.org/officeDocument/2006/relationships/slideLayout" Target="../slideLayouts/slideLayout14.xml" /><Relationship Id="rId8" Type="http://schemas.openxmlformats.org/officeDocument/2006/relationships/slideLayout" Target="../slideLayouts/slideLayout15.xml" /><Relationship Id="rId9" Type="http://schemas.openxmlformats.org/officeDocument/2006/relationships/image" Target="../media/image5.png" /></Relationships>
</file>

<file path=ppt/slideMasters/_rels/slideMaster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Relationship Id="rId2" Type="http://schemas.openxmlformats.org/officeDocument/2006/relationships/image" Target="../media/image5.png" /><Relationship Id="rId3" Type="http://schemas.openxmlformats.org/officeDocument/2006/relationships/theme" Target="../theme/theme6.xml" /></Relationships>
</file>

<file path=ppt/slideMasters/_rels/slideMaster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Relationship Id="rId2" Type="http://schemas.openxmlformats.org/officeDocument/2006/relationships/image" Target="../media/image5.png" /><Relationship Id="rId3" Type="http://schemas.openxmlformats.org/officeDocument/2006/relationships/image" Target="../media/image8.png" /><Relationship Id="rId4" Type="http://schemas.openxmlformats.org/officeDocument/2006/relationships/theme" Target="../theme/theme7.xml" /></Relationships>
</file>

<file path=ppt/slideMasters/_rels/slideMaster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image" Target="../media/image5.png" /><Relationship Id="rId3" Type="http://schemas.openxmlformats.org/officeDocument/2006/relationships/image" Target="../media/image8.png" /><Relationship Id="rId4" Type="http://schemas.openxmlformats.org/officeDocument/2006/relationships/theme" Target="../theme/theme8.xml" /></Relationships>
</file>

<file path=ppt/slideMasters/_rels/slideMaster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Relationship Id="rId2" Type="http://schemas.openxmlformats.org/officeDocument/2006/relationships/theme" Target="../theme/theme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5" y="5880980"/>
            <a:ext cx="4181474" cy="97702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5081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7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7" r:id="rId2"/>
  </p:sldLayoutIdLst>
  <p:transition/>
  <p:timing/>
  <p:hf hdr="0" ftr="0" dt="0"/>
  <p:txStyles>
    <p:titleStyle>
      <a:defPPr>
        <a:defRPr kern="1200" smtId="4294967295"/>
      </a:defPPr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defPPr>
        <a:defRPr kern="1200" smtId="4294967295"/>
      </a:defPPr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2169"/>
            <a:ext cx="757539" cy="315692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6" y="5880980"/>
            <a:ext cx="4181474" cy="97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1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6" r:id="rId2"/>
  </p:sldLayoutIdLst>
  <p:transition/>
  <p:timing/>
  <p:hf hdr="0" ftr="0" dt="0"/>
  <p:txStyles>
    <p:titleStyle>
      <a:defPPr>
        <a:defRPr kern="1200" smtId="4294967295"/>
      </a:defPPr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defPPr>
        <a:defRPr kern="1200" smtId="4294967295"/>
      </a:defPPr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809750"/>
            <a:ext cx="101705" cy="3238500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6956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8" r:id="rId2"/>
  </p:sldLayoutIdLst>
  <p:transition/>
  <p:timing/>
  <p:hf hdr="0" ftr="0" dt="0"/>
  <p:txStyles>
    <p:titleStyle>
      <a:defPPr>
        <a:defRPr kern="1200" smtId="4294967295"/>
      </a:defPPr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defPPr>
        <a:defRPr kern="1200" smtId="4294967295"/>
      </a:defPPr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9560"/>
            <a:ext cx="12192000" cy="68844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6046195" y="-1007360"/>
            <a:ext cx="99609" cy="5295678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68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ransition/>
  <p:timing/>
  <p:hf hdr="0" ftr="0" dt="0"/>
  <p:txStyles>
    <p:titleStyle>
      <a:defPPr>
        <a:defRPr kern="1200" smtId="4294967295"/>
      </a:defPPr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defPPr>
        <a:defRPr kern="1200" smtId="4294967295"/>
      </a:defPPr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21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3" r:id="rId2"/>
    <p:sldLayoutId id="2147483687" r:id="rId3"/>
    <p:sldLayoutId id="2147483690" r:id="rId4"/>
    <p:sldLayoutId id="2147483691" r:id="rId5"/>
    <p:sldLayoutId id="2147483675" r:id="rId6"/>
    <p:sldLayoutId id="2147483693" r:id="rId7"/>
    <p:sldLayoutId id="2147483686" r:id="rId8"/>
  </p:sldLayoutIdLst>
  <p:transition/>
  <p:timing/>
  <p:hf hdr="0" ftr="0" dt="0"/>
  <p:txStyles>
    <p:titleStyle>
      <a:defPPr>
        <a:defRPr kern="1200" smtId="4294967295"/>
      </a:defPPr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defPPr>
        <a:defRPr kern="1200" smtId="4294967295"/>
      </a:defPPr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43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ransition/>
  <p:timing/>
  <p:hf hdr="0" ftr="0" dt="0"/>
  <p:txStyles>
    <p:titleStyle>
      <a:defPPr>
        <a:defRPr kern="1200" smtId="4294967295"/>
      </a:defPPr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defPPr>
        <a:defRPr kern="1200" smtId="4294967295"/>
      </a:defPPr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pic>
        <p:nvPicPr>
          <p:cNvPr id="3" name="Obrázek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638100" y="1082675"/>
            <a:ext cx="115200" cy="1789200"/>
          </a:xfrm>
          <a:prstGeom prst="rect">
            <a:avLst/>
          </a:prstGeom>
        </p:spPr>
      </p:pic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69560"/>
            <a:ext cx="442800" cy="396000"/>
          </a:xfrm>
          <a:prstGeom prst="rect">
            <a:avLst/>
          </a:prstGeom>
        </p:spPr>
        <p:txBody>
          <a:bodyPr anchor="ctr" anchorCtr="0"/>
          <a:lstStyle>
            <a:defPPr>
              <a:defRPr kern="1200" smtId="4294967295"/>
            </a:defPPr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390775" y="1082675"/>
            <a:ext cx="115200" cy="17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98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ransition/>
  <p:timing/>
  <p:hf hdr="0" ftr="0" dt="0"/>
  <p:txStyles>
    <p:titleStyle>
      <a:defPPr>
        <a:defRPr kern="1200" smtId="4294967295"/>
      </a:defPPr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defPPr>
        <a:defRPr kern="1200" smtId="4294967295"/>
      </a:defPPr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9560"/>
            <a:ext cx="12192000" cy="68844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038847" y="1046793"/>
            <a:ext cx="114305" cy="179063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593947" y="1045801"/>
            <a:ext cx="114305" cy="1790635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83740" y="1045809"/>
            <a:ext cx="114304" cy="1790619"/>
          </a:xfrm>
          <a:prstGeom prst="rect">
            <a:avLst/>
          </a:prstGeom>
        </p:spPr>
      </p:pic>
      <p:sp>
        <p:nvSpPr>
          <p:cNvPr id="12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200" y="6169560"/>
            <a:ext cx="442800" cy="396000"/>
          </a:xfrm>
          <a:prstGeom prst="rect">
            <a:avLst/>
          </a:prstGeom>
        </p:spPr>
        <p:txBody>
          <a:bodyPr anchor="ctr" anchorCtr="0"/>
          <a:lstStyle>
            <a:defPPr>
              <a:defRPr kern="1200" smtId="4294967295"/>
            </a:defPPr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39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/>
  <p:timing/>
  <p:hf hdr="0" ftr="0" dt="0"/>
  <p:txStyles>
    <p:titleStyle>
      <a:defPPr>
        <a:defRPr kern="1200" smtId="4294967295"/>
      </a:defPPr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defPPr>
        <a:defRPr kern="1200" smtId="4294967295"/>
      </a:defPPr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rgbClr val="289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838200" y="6170400"/>
            <a:ext cx="372218" cy="276999"/>
          </a:xfrm>
          <a:prstGeom prst="rect">
            <a:avLst/>
          </a:prstGeom>
        </p:spPr>
        <p:txBody>
          <a:bodyPr wrap="none" anchor="ctr" anchorCtr="0">
            <a:spAutoFit/>
          </a:bodyPr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z="120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‹#›</a:t>
            </a:fld>
            <a:endParaRPr lang="cs-CZ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18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ransition/>
  <p:timing/>
  <p:txStyles>
    <p:titleStyle>
      <a:defPPr>
        <a:defRPr kern="1200" smtId="4294967295"/>
      </a:defPPr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chemeClr val="bg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defPPr>
        <a:defRPr kern="1200" smtId="4294967295"/>
      </a:defPPr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chemeClr val="bg1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z="3200" smtClean="0"/>
              <a:t>Rozvoj kapitálového trhu</a:t>
            </a:r>
          </a:p>
          <a:p>
            <a:r>
              <a:rPr lang="cs-CZ"/>
              <a:t> </a:t>
            </a:r>
            <a:r>
              <a:rPr lang="cs-CZ" smtClean="0"/>
              <a:t>  -  k účtu dlouhodobých investic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4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26. srpna 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596243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br>
              <a:rPr lang="cs-CZ" sz="3200" smtClean="0"/>
            </a:br>
            <a:r>
              <a:rPr lang="cs-CZ" sz="3200" smtClean="0"/>
              <a:t>Návrh </a:t>
            </a:r>
            <a:r>
              <a:rPr lang="cs-CZ" sz="3200"/>
              <a:t>zákona, kterým se mění některé zákony v souvislosti s rozvojem kapitálového trhu</a:t>
            </a:r>
            <a:br>
              <a:rPr lang="cs-CZ"/>
            </a:b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mtClean="0"/>
              <a:t>2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      </a:t>
            </a:r>
          </a:p>
          <a:p>
            <a:pPr lvl="0"/>
            <a:r>
              <a:rPr lang="cs-CZ" sz="2400" b="1" smtClean="0"/>
              <a:t>významná </a:t>
            </a:r>
            <a:r>
              <a:rPr lang="cs-CZ" sz="2400" b="1"/>
              <a:t>úprava zákona o daních z příjmů </a:t>
            </a:r>
          </a:p>
          <a:p>
            <a:pPr lvl="2"/>
            <a:r>
              <a:rPr lang="cs-CZ" sz="2400"/>
              <a:t>nově zaveden pojem „produkt spoření na stáří“</a:t>
            </a:r>
          </a:p>
          <a:p>
            <a:pPr lvl="2"/>
            <a:r>
              <a:rPr lang="cs-CZ" sz="2400"/>
              <a:t>rozšíření o účet dlouhodobých investic</a:t>
            </a:r>
          </a:p>
          <a:p>
            <a:pPr lvl="2"/>
            <a:r>
              <a:rPr lang="cs-CZ" sz="2400"/>
              <a:t>sjednocené podmínky na všechny produkty</a:t>
            </a:r>
          </a:p>
          <a:p>
            <a:pPr lvl="2"/>
            <a:r>
              <a:rPr lang="cs-CZ" sz="2400"/>
              <a:t>daňově podporovaný produkt (základní podmínka „2x60“)</a:t>
            </a:r>
          </a:p>
          <a:p>
            <a:pPr lvl="2"/>
            <a:r>
              <a:rPr lang="cs-CZ" sz="2400" smtClean="0"/>
              <a:t>nová </a:t>
            </a:r>
            <a:r>
              <a:rPr lang="cs-CZ" sz="2400"/>
              <a:t>nastavení účinná pro smlouvy uzavřené od účinnosti zákona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342017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Ú</a:t>
            </a:r>
            <a:r>
              <a:rPr lang="cs-CZ" smtClean="0"/>
              <a:t>čet dlouhodobých investic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mtClean="0"/>
              <a:t>3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endParaRPr lang="cs-CZ" smtClean="0"/>
          </a:p>
          <a:p>
            <a:pPr marL="0" lvl="0" indent="0">
              <a:spcBef>
                <a:spcPts val="600"/>
              </a:spcBef>
              <a:buNone/>
            </a:pPr>
            <a:r>
              <a:rPr lang="cs-CZ" sz="2400" smtClean="0"/>
              <a:t>vymezen </a:t>
            </a:r>
            <a:r>
              <a:rPr lang="cs-CZ" sz="2400"/>
              <a:t>zákonem o podnikání na kapitálovém trhu</a:t>
            </a:r>
          </a:p>
          <a:p>
            <a:pPr lvl="1">
              <a:spcBef>
                <a:spcPts val="600"/>
              </a:spcBef>
            </a:pPr>
            <a:r>
              <a:rPr lang="cs-CZ" sz="2400"/>
              <a:t>smlouva o účtu dlouhodobých investic</a:t>
            </a:r>
          </a:p>
          <a:p>
            <a:pPr lvl="1">
              <a:spcBef>
                <a:spcPts val="600"/>
              </a:spcBef>
            </a:pPr>
            <a:r>
              <a:rPr lang="cs-CZ" sz="2400"/>
              <a:t>správce účtu </a:t>
            </a:r>
          </a:p>
          <a:p>
            <a:pPr lvl="1">
              <a:spcBef>
                <a:spcPts val="600"/>
              </a:spcBef>
            </a:pPr>
            <a:r>
              <a:rPr lang="cs-CZ" sz="2400"/>
              <a:t>majetek vedený na účtu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cs-CZ" sz="2400" smtClean="0"/>
              <a:t>rovnocenné </a:t>
            </a:r>
            <a:r>
              <a:rPr lang="cs-CZ" sz="2400"/>
              <a:t>nastavení daňových zvýhodnění jako u stávajících produktů</a:t>
            </a:r>
          </a:p>
          <a:p>
            <a:pPr lvl="1">
              <a:spcBef>
                <a:spcPts val="600"/>
              </a:spcBef>
            </a:pPr>
            <a:r>
              <a:rPr lang="cs-CZ" sz="2400"/>
              <a:t>osvobození příspěvků zaměstnavatele</a:t>
            </a:r>
          </a:p>
          <a:p>
            <a:pPr lvl="1">
              <a:spcBef>
                <a:spcPts val="600"/>
              </a:spcBef>
            </a:pPr>
            <a:r>
              <a:rPr lang="cs-CZ" sz="2400"/>
              <a:t>odpočet nezdanitelné části od základu daně příspěvků poplatníka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996582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Účet dlouhodobých investic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mtClean="0"/>
              <a:t>4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 sz="2400"/>
              <a:t>rozšíření portfolia produktů o možnost dynamičtějšího zhodnocení úspor</a:t>
            </a:r>
          </a:p>
          <a:p>
            <a:pPr lvl="0"/>
            <a:r>
              <a:rPr lang="cs-CZ" sz="2400"/>
              <a:t>možnost podstatně vyšší flexibility vůči investicím</a:t>
            </a:r>
          </a:p>
          <a:p>
            <a:pPr lvl="0"/>
            <a:r>
              <a:rPr lang="cs-CZ" sz="2400"/>
              <a:t>jakékoliv vyvedení majetku před splněním podmínek je jejich porušením</a:t>
            </a:r>
          </a:p>
          <a:p>
            <a:pPr lvl="0"/>
            <a:r>
              <a:rPr lang="cs-CZ" sz="2400"/>
              <a:t>o druhu investice si rozhoduje poplatník - investor </a:t>
            </a:r>
          </a:p>
          <a:p>
            <a:pPr lvl="0"/>
            <a:r>
              <a:rPr lang="cs-CZ" sz="2400"/>
              <a:t>možnost obměny investice s cílem vyššího zhodnocení</a:t>
            </a:r>
          </a:p>
          <a:p>
            <a:pPr lvl="0"/>
            <a:r>
              <a:rPr lang="cs-CZ" sz="2400"/>
              <a:t>výnosy z majetku vloženého na účet </a:t>
            </a:r>
            <a:r>
              <a:rPr lang="cs-CZ" sz="2400" smtClean="0"/>
              <a:t>zůstávají na účtu a budou </a:t>
            </a:r>
            <a:r>
              <a:rPr lang="cs-CZ" sz="2400"/>
              <a:t>podléhat běžným režimům </a:t>
            </a:r>
            <a:r>
              <a:rPr lang="cs-CZ" sz="2400" smtClean="0"/>
              <a:t>zdanění</a:t>
            </a:r>
            <a:endParaRPr lang="cs-CZ" sz="2400"/>
          </a:p>
          <a:p>
            <a:pPr lvl="0"/>
            <a:r>
              <a:rPr lang="cs-CZ" sz="2400"/>
              <a:t>při dodržení podmínek vyplacení prostředků z účtu bez </a:t>
            </a:r>
            <a:r>
              <a:rPr lang="cs-CZ" sz="2400" smtClean="0"/>
              <a:t>zdanění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562480119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Účet dlouhodobých investic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7EB3CF81-40B1-461F-ABB1-DF8E3BDEAF2C}" type="slidenum">
              <a:rPr lang="cs-CZ" smtClean="0"/>
              <a:t>5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 sz="2400"/>
              <a:t>převod prostředků mezi jednotlivými druhy produktů není umožněn</a:t>
            </a:r>
          </a:p>
          <a:p>
            <a:pPr lvl="0"/>
            <a:r>
              <a:rPr lang="cs-CZ" sz="2400"/>
              <a:t>možný převod prostředků (všech peněžních) pouze u stejného druhu daňově podporovaného produktu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45619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36543"/>
  <p:tag name="AS_OS" val="Microsoft Windows NT 6.1.7601 Service Pack 1"/>
  <p:tag name="AS_RELEASE_DATE" val="2015.10.05"/>
  <p:tag name="AS_TITLE" val="Aspose.Slides for .NET 4.0"/>
  <p:tag name="AS_VERSION" val="15.8.0.0"/>
</p:tagLst>
</file>

<file path=ppt/theme/theme1.xml><?xml version="1.0" encoding="utf-8"?>
<a:theme xmlns:r="http://schemas.openxmlformats.org/officeDocument/2006/relationships" xmlns:a="http://schemas.openxmlformats.org/drawingml/2006/main" name="Workshop_RKT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Arial"/>
        <a:cs typeface="Arial"/>
      </a:majorFont>
      <a:minorFont>
        <a:latin typeface="Segoe UI"/>
        <a:ea typeface="Arial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Prezentace1" id="{B440C3D6-D9A6-4CC0-A6C5-9599EEAC9BDA}" vid="{47F9D14D-9C1E-4042-8589-B8CDA61C1CE1}"/>
    </a:ext>
  </a:extLst>
</a:theme>
</file>

<file path=ppt/theme/theme10.xml><?xml version="1.0" encoding="utf-8"?>
<a:theme xmlns:r="http://schemas.openxmlformats.org/officeDocument/2006/relationships"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r="http://schemas.openxmlformats.org/officeDocument/2006/relationships"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Závěr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Arial"/>
        <a:cs typeface="Arial"/>
      </a:majorFont>
      <a:minorFont>
        <a:latin typeface="Segoe UI"/>
        <a:ea typeface="Arial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Prezentace1" id="{B440C3D6-D9A6-4CC0-A6C5-9599EEAC9BDA}" vid="{905ECC45-70F2-4E34-A170-CC807D26CA96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Předělová stránka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Arial"/>
        <a:cs typeface="Arial"/>
      </a:majorFont>
      <a:minorFont>
        <a:latin typeface="Segoe UI"/>
        <a:ea typeface="Arial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Prezentace1" id="{B440C3D6-D9A6-4CC0-A6C5-9599EEAC9BDA}" vid="{4935B815-551A-4D4C-B8C9-B4F979A08362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bsah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Arial"/>
        <a:cs typeface="Arial"/>
      </a:majorFont>
      <a:minorFont>
        <a:latin typeface="Segoe UI"/>
        <a:ea typeface="Arial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Prezentace1" id="{B440C3D6-D9A6-4CC0-A6C5-9599EEAC9BDA}" vid="{AABD3FE4-58BC-4DB7-AC75-BC2CD0EA9375}"/>
    </a:ext>
  </a:extLst>
</a:theme>
</file>

<file path=ppt/theme/theme5.xml><?xml version="1.0" encoding="utf-8"?>
<a:theme xmlns:r="http://schemas.openxmlformats.org/officeDocument/2006/relationships" xmlns:a="http://schemas.openxmlformats.org/drawingml/2006/main" name="Různé typy stránek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Arial"/>
        <a:cs typeface="Arial"/>
      </a:majorFont>
      <a:minorFont>
        <a:latin typeface="Segoe UI"/>
        <a:ea typeface="Arial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Prezentace1" id="{B440C3D6-D9A6-4CC0-A6C5-9599EEAC9BDA}" vid="{C5417595-ABD5-4210-848A-BFAC5615E8EE}"/>
    </a:ext>
  </a:extLst>
</a:theme>
</file>

<file path=ppt/theme/theme6.xml><?xml version="1.0" encoding="utf-8"?>
<a:theme xmlns:r="http://schemas.openxmlformats.org/officeDocument/2006/relationships" xmlns:a="http://schemas.openxmlformats.org/drawingml/2006/main" name="Graf">
  <a:themeElements>
    <a:clrScheme name="Vlastní 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398D2"/>
      </a:accent1>
      <a:accent2>
        <a:srgbClr val="E94C55"/>
      </a:accent2>
      <a:accent3>
        <a:srgbClr val="F9BF73"/>
      </a:accent3>
      <a:accent4>
        <a:srgbClr val="66BFAE"/>
      </a:accent4>
      <a:accent5>
        <a:srgbClr val="955B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Arial"/>
        <a:cs typeface="Arial"/>
      </a:majorFont>
      <a:minorFont>
        <a:latin typeface="Segoe UI"/>
        <a:ea typeface="Arial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Prezentace1" id="{B440C3D6-D9A6-4CC0-A6C5-9599EEAC9BDA}" vid="{942D8321-746C-4995-8FFC-4B22EB1581D9}"/>
    </a:ext>
  </a:extLst>
</a:theme>
</file>

<file path=ppt/theme/theme7.xml><?xml version="1.0" encoding="utf-8"?>
<a:theme xmlns:r="http://schemas.openxmlformats.org/officeDocument/2006/relationships" xmlns:a="http://schemas.openxmlformats.org/drawingml/2006/main" name="Dva obrázky s popisky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Arial"/>
        <a:cs typeface="Arial"/>
      </a:majorFont>
      <a:minorFont>
        <a:latin typeface="Segoe UI"/>
        <a:ea typeface="Arial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Prezentace1" id="{B440C3D6-D9A6-4CC0-A6C5-9599EEAC9BDA}" vid="{8C888A70-A91D-4DC2-8646-ABDE5677D4CB}"/>
    </a:ext>
  </a:extLst>
</a:theme>
</file>

<file path=ppt/theme/theme8.xml><?xml version="1.0" encoding="utf-8"?>
<a:theme xmlns:r="http://schemas.openxmlformats.org/officeDocument/2006/relationships" xmlns:a="http://schemas.openxmlformats.org/drawingml/2006/main" name="Tři obrázky s popisky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Arial"/>
        <a:cs typeface="Arial"/>
      </a:majorFont>
      <a:minorFont>
        <a:latin typeface="Segoe UI"/>
        <a:ea typeface="Arial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Prezentace1" id="{B440C3D6-D9A6-4CC0-A6C5-9599EEAC9BDA}" vid="{81281743-2A7C-46B6-8CAE-15451AA34C2D}"/>
    </a:ext>
  </a:extLst>
</a:theme>
</file>

<file path=ppt/theme/theme9.xml><?xml version="1.0" encoding="utf-8"?>
<a:theme xmlns:r="http://schemas.openxmlformats.org/officeDocument/2006/relationships" xmlns:a="http://schemas.openxmlformats.org/drawingml/2006/main" name="Speciální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Arial"/>
        <a:cs typeface="Arial"/>
      </a:majorFont>
      <a:minorFont>
        <a:latin typeface="Segoe UI"/>
        <a:ea typeface="Arial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Prezentace1" id="{B440C3D6-D9A6-4CC0-A6C5-9599EEAC9BDA}" vid="{07F043D4-1FBC-4D82-8415-E8D9A3B22B91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>
  <documentManagement>
    <pozn_x00e1_mka xmlns="57c3d9b8-bc72-4856-b35c-920442c0b9a4" xsi:nil="true"/>
    <_DCDateCreated xmlns="http://schemas.microsoft.com/sharepoint/v3/fields">2020-08-04T12:43:00+00:00</_DCDateCreated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7F6911759377A489158637EE57A7A06" ma:contentTypeVersion="9" ma:contentTypeDescription="Vytvořit nový dokument" ma:contentTypeScope="" ma:versionID="22dcb395c5bd9ad3a5a6295c34e4f7ad">
  <xsd:schema xmlns:xsd="http://www.w3.org/2001/XMLSchema" xmlns:p="http://schemas.microsoft.com/office/2006/metadata/properties" xmlns:ns2="57c3d9b8-bc72-4856-b35c-920442c0b9a4" xmlns:ns3="http://schemas.microsoft.com/sharepoint/v3/fields" targetNamespace="http://schemas.microsoft.com/office/2006/metadata/properties" ma:root="true" ma:fieldsID="cf99c080062c4bb3b487e0af1ab196dc" ns2:_="" ns3:_="">
    <xsd:import namespace="57c3d9b8-bc72-4856-b35c-920442c0b9a4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pozn_x00e1_mka" minOccurs="0"/>
                <xsd:element ref="ns3:_DCDateCreate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7c3d9b8-bc72-4856-b35c-920442c0b9a4" elementFormDefault="qualified">
    <xsd:import namespace="http://schemas.microsoft.com/office/2006/documentManagement/types"/>
    <xsd:element name="pozn_x00e1_mka" ma:index="8" nillable="true" ma:displayName="Poznámka" ma:default="" ma:internalName="pozn_x00e1_mka">
      <xsd:simpleType>
        <xsd:restriction base="dms:Text">
          <xsd:maxLength value="255"/>
        </xsd:restriction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DCDateCreated" ma:index="11" nillable="true" ma:displayName="Datum vytvoření" ma:default="[today]" ma:description="Datum, k němuž byl tento prostředek vytvořen" ma:format="DateTime" ma:internalName="_DCDateCreat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0" ma:displayName="Autor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 ma:index="9" ma:displayName="Komentář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40119A97-8F21-48FF-B049-FE9C103EE9FA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57c3d9b8-bc72-4856-b35c-920442c0b9a4"/>
    <ds:schemaRef ds:uri="http://purl.org/dc/elements/1.1/"/>
    <ds:schemaRef ds:uri="http://schemas.microsoft.com/sharepoint/v3/field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34B5AF6-26CB-4910-81DC-330A19CD42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230E46-01C3-41A4-9FF3-AC3BE958BF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c3d9b8-bc72-4856-b35c-920442c0b9a4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>
  <Template/>
  <Manager/>
  <Company/>
  <PresentationFormat/>
  <SharedDoc>0</SharedDoc>
  <Application>Aspose.Slides for .NET</Application>
  <AppVersion>15.0800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2020-08-26T16:44:49.094</cp:lastPrinted>
  <dcterms:created xsi:type="dcterms:W3CDTF">2020-08-26T16:44:49Z</dcterms:created>
  <dcterms:modified xsi:type="dcterms:W3CDTF">2020-08-26T16:44:49Z</dcterms:modified>
</cp:coreProperties>
</file>