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fntdata" ContentType="application/x-fontdata"/>
  <Default Extension="png" ContentType="image/png"/>
  <Default Extension="emf" ContentType="image/x-emf"/>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0.0-->
<p:presentation xmlns:r="http://schemas.openxmlformats.org/officeDocument/2006/relationships" xmlns:a="http://schemas.openxmlformats.org/drawingml/2006/main" xmlns:p="http://schemas.openxmlformats.org/presentationml/2006/main" embedTrueTypeFonts="1">
  <p:sldMasterIdLst>
    <p:sldMasterId id="2147483648" r:id="rId7"/>
  </p:sldMasterIdLst>
  <p:notesMasterIdLst>
    <p:notesMasterId r:id="rId8"/>
  </p:notesMasterIdLst>
  <p:handoutMasterIdLst>
    <p:handoutMasterId r:id="rId9"/>
  </p:handoutMasterIdLst>
  <p:sldIdLst>
    <p:sldId id="586" r:id="rId10"/>
    <p:sldId id="590" r:id="rId11"/>
    <p:sldId id="617" r:id="rId12"/>
    <p:sldId id="394" r:id="rId13"/>
    <p:sldId id="593" r:id="rId14"/>
    <p:sldId id="635" r:id="rId15"/>
    <p:sldId id="424" r:id="rId16"/>
    <p:sldId id="588" r:id="rId17"/>
    <p:sldId id="447" r:id="rId18"/>
    <p:sldId id="616" r:id="rId19"/>
    <p:sldId id="599" r:id="rId20"/>
    <p:sldId id="601" r:id="rId21"/>
    <p:sldId id="476" r:id="rId22"/>
    <p:sldId id="637" r:id="rId23"/>
    <p:sldId id="641" r:id="rId24"/>
    <p:sldId id="604" r:id="rId25"/>
    <p:sldId id="584" r:id="rId26"/>
    <p:sldId id="642" r:id="rId27"/>
    <p:sldId id="607" r:id="rId28"/>
    <p:sldId id="581" r:id="rId29"/>
    <p:sldId id="449" r:id="rId30"/>
    <p:sldId id="611" r:id="rId31"/>
    <p:sldId id="609" r:id="rId32"/>
    <p:sldId id="643" r:id="rId33"/>
    <p:sldId id="589" r:id="rId34"/>
    <p:sldId id="579" r:id="rId35"/>
    <p:sldId id="618" r:id="rId36"/>
    <p:sldId id="585" r:id="rId37"/>
    <p:sldId id="639" r:id="rId38"/>
    <p:sldId id="468" r:id="rId39"/>
    <p:sldId id="638" r:id="rId40"/>
    <p:sldId id="377" r:id="rId41"/>
  </p:sldIdLst>
  <p:sldSz cx="9144000" cy="6858000" type="screen4x3"/>
  <p:notesSz cx="7099300" cy="10234613"/>
  <p:embeddedFontLst>
    <p:embeddedFont>
      <p:font typeface="Calibri" panose="020F0502020204030204" pitchFamily="34" charset="0"/>
      <p:regular r:id="rId43"/>
      <p:bold r:id="rId44"/>
      <p:italic r:id="rId45"/>
      <p:boldItalic r:id="rId46"/>
    </p:embeddedFont>
    <p:embeddedFont>
      <p:font typeface="Myriad Pro" panose="020B0503030403020204" pitchFamily="34" charset="0"/>
      <p:regular r:id="rId47"/>
      <p:bold r:id="rId48"/>
      <p:italic r:id="rId49"/>
      <p:boldItalic r:id="rId50"/>
    </p:embeddedFont>
    <p:embeddedFont>
      <p:font typeface="Wingdings 2" panose="05020102010507070707" pitchFamily="18" charset="2"/>
      <p:regular r:id="rId51"/>
    </p:embeddedFont>
  </p:embeddedFontLst>
  <p:custDataLst>
    <p:tags r:id="rId42"/>
  </p:custDataLst>
  <p:defaultTex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p:defaultTextStyle>
  <p:extLst>
    <p:ext uri="{521415D9-36F7-43E2-AB2F-B90AF26B5E84}">
      <p14:sectionLst xmlns:p14="http://schemas.microsoft.com/office/powerpoint/2010/main">
        <p14:section name="Default Section" id="{2AFD8EC3-B3B9-4E47-B79C-172FB4441F0C}">
          <p14:sldIdLst>
            <p14:sldId id="586"/>
            <p14:sldId id="590"/>
            <p14:sldId id="617"/>
            <p14:sldId id="394"/>
            <p14:sldId id="593"/>
            <p14:sldId id="635"/>
            <p14:sldId id="424"/>
            <p14:sldId id="588"/>
            <p14:sldId id="447"/>
            <p14:sldId id="616"/>
            <p14:sldId id="599"/>
            <p14:sldId id="601"/>
            <p14:sldId id="476"/>
            <p14:sldId id="637"/>
            <p14:sldId id="641"/>
            <p14:sldId id="604"/>
            <p14:sldId id="584"/>
            <p14:sldId id="642"/>
            <p14:sldId id="607"/>
            <p14:sldId id="581"/>
            <p14:sldId id="449"/>
            <p14:sldId id="611"/>
            <p14:sldId id="609"/>
            <p14:sldId id="643"/>
            <p14:sldId id="589"/>
            <p14:sldId id="579"/>
            <p14:sldId id="618"/>
            <p14:sldId id="585"/>
            <p14:sldId id="639"/>
            <p14:sldId id="468"/>
            <p14:sldId id="638"/>
            <p14:sldId id="377"/>
          </p14:sldIdLst>
        </p14:section>
      </p14:sectionLst>
    </p:ext>
    <p:ext uri="{EFAFB233-063F-42B5-8137-9DF3F51BA10A}">
      <p15:sldGuideLst xmlns:p15="http://schemas.microsoft.com/office/powerpoint/2012/main">
        <p15:guide id="1" orient="horz" pos="1616">
          <p15:clr>
            <a:srgbClr val="A4A3A4"/>
          </p15:clr>
        </p15:guide>
        <p15:guide id="2" orient="horz" pos="2387">
          <p15:clr>
            <a:srgbClr val="A4A3A4"/>
          </p15:clr>
        </p15:guide>
        <p15:guide id="3" orient="horz" pos="2296">
          <p15:clr>
            <a:srgbClr val="A4A3A4"/>
          </p15:clr>
        </p15:guide>
        <p15:guide id="4" orient="horz" pos="3974">
          <p15:clr>
            <a:srgbClr val="A4A3A4"/>
          </p15:clr>
        </p15:guide>
        <p15:guide id="5" orient="horz" pos="514">
          <p15:clr>
            <a:srgbClr val="A4A3A4"/>
          </p15:clr>
        </p15:guide>
        <p15:guide id="6" orient="horz" pos="289">
          <p15:clr>
            <a:srgbClr val="A4A3A4"/>
          </p15:clr>
        </p15:guide>
        <p15:guide id="7" orient="horz" pos="4201">
          <p15:clr>
            <a:srgbClr val="A4A3A4"/>
          </p15:clr>
        </p15:guide>
        <p15:guide id="8" orient="horz" pos="890">
          <p15:clr>
            <a:srgbClr val="A4A3A4"/>
          </p15:clr>
        </p15:guide>
        <p15:guide id="9" pos="5465">
          <p15:clr>
            <a:srgbClr val="A4A3A4"/>
          </p15:clr>
        </p15:guide>
        <p15:guide id="10" pos="368">
          <p15:clr>
            <a:srgbClr val="A4A3A4"/>
          </p15:clr>
        </p15:guide>
        <p15:guide id="11" pos="2925">
          <p15:clr>
            <a:srgbClr val="A4A3A4"/>
          </p15:clr>
        </p15:guide>
        <p15:guide id="1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EB9311-410B-4E6A-1765-7B3A3C35E61F}" name="COPEC" initials="COPEC" userId="COPEC" providerId="None"/>
  <p188:author id="{4ACF261F-7D76-A4F9-3FAE-3023527A65D3}" name="Martin Sido" initials="MS" userId="S::martin.sido@eca.europa.eu::b6858097-e7a3-46c9-bf21-91a2a65841e9" providerId="AD"/>
  <p188:author id="{AA369761-280B-B2BF-F8C0-A34D216597C6}" name="Andreja Pavlakovic Milosavljevic" initials="APM" userId="S::andreja.pavlakovic-milosavljevic@eca.europa.eu::452a1673-10b7-42f0-b998-0ca31c958ee4" providerId="AD"/>
  <p188:author id="{7A765E8D-37A0-AB9E-2355-CC399F3E4DE3}" name="Richard Moore" initials="RM" userId="Richard Moore" providerId="None"/>
  <p188:author id="{A2F52C92-5559-3BD7-BFE5-F21644952CDC}" name="Valeria Rota" initials="VR" userId="S::valeria.rota@eca.europa.eu::42e38909-f0b2-4532-80dd-51ac9a0ae3d6" providerId="AD"/>
  <p188:author id="{666BE4A9-2343-B8C9-0A2D-3CFD2AA9858B}" name="Ioanna Blioni" initials="IB" userId="Ioanna Blioni" providerId="None"/>
  <p188:author id="{3B5557B0-7901-2697-232C-4B5C08214D20}" name="Sylvain Lehnhard" initials="SL" userId="S::sylvain.lehnhard@eca.europa.eu::bcbfa5ae-8756-4056-bd3d-578fc62140c4" providerId="AD"/>
</p188:authorLst>
</file>

<file path=ppt/commentAuthors.xml><?xml version="1.0" encoding="utf-8"?>
<p:cmAuthorLst xmlns:p="http://schemas.openxmlformats.org/presentationml/2006/main">
  <p:cmAuthor id="1" name="Ioanna Blioni" initials="IB" lastIdx="0" clrIdx="0">
    <p:extLst>
      <p:ext uri="{19B8F6BF-5375-455C-9EA6-DF929625EA0E}">
        <p15:presenceInfo xmlns:p15="http://schemas.microsoft.com/office/powerpoint/2012/main" userId="S-1-5-21-1004336348-117609710-725345543-5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731"/>
    <a:srgbClr val="A8B621"/>
    <a:srgbClr val="026938"/>
    <a:srgbClr val="FCD300"/>
    <a:srgbClr val="FF0000"/>
    <a:srgbClr val="CC9A0C"/>
    <a:srgbClr val="000000"/>
    <a:srgbClr val="4F428E"/>
    <a:srgbClr val="943980"/>
    <a:srgbClr val="2AB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7193" autoAdjust="0"/>
  </p:normalViewPr>
  <p:slideViewPr>
    <p:cSldViewPr showGuides="1">
      <p:cViewPr varScale="1">
        <p:scale>
          <a:sx n="51" d="100"/>
          <a:sy n="51" d="100"/>
        </p:scale>
        <p:origin x="1556" y="48"/>
      </p:cViewPr>
      <p:guideLst>
        <p:guide orient="horz" pos="1616"/>
        <p:guide orient="horz" pos="2387"/>
        <p:guide orient="horz" pos="2296"/>
        <p:guide orient="horz" pos="3974"/>
        <p:guide orient="horz" pos="514"/>
        <p:guide orient="horz" pos="289"/>
        <p:guide orient="horz" pos="4201"/>
        <p:guide orient="horz" pos="890"/>
        <p:guide pos="5465"/>
        <p:guide pos="368"/>
        <p:guide pos="2925"/>
        <p:guide pos="2880"/>
      </p:guideLst>
    </p:cSldViewPr>
  </p:slideViewPr>
  <p:outlineViewPr>
    <p:cViewPr>
      <p:scale>
        <a:sx n="33" d="100"/>
        <a:sy n="33" d="100"/>
      </p:scale>
      <p:origin x="0" y="-696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43" d="100"/>
          <a:sy n="43" d="100"/>
        </p:scale>
        <p:origin x="2772" y="6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 Type="http://schemas.openxmlformats.org/officeDocument/2006/relationships/customXml" Target="../customXml/item2.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 Type="http://schemas.openxmlformats.org/officeDocument/2006/relationships/customXml" Target="../customXml/item3.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slide" Target="slides/slide26.xml" /><Relationship Id="rId36" Type="http://schemas.openxmlformats.org/officeDocument/2006/relationships/slide" Target="slides/slide27.xml" /><Relationship Id="rId37" Type="http://schemas.openxmlformats.org/officeDocument/2006/relationships/slide" Target="slides/slide28.xml" /><Relationship Id="rId38" Type="http://schemas.openxmlformats.org/officeDocument/2006/relationships/slide" Target="slides/slide29.xml" /><Relationship Id="rId39" Type="http://schemas.openxmlformats.org/officeDocument/2006/relationships/slide" Target="slides/slide30.xml" /><Relationship Id="rId4" Type="http://schemas.openxmlformats.org/officeDocument/2006/relationships/customXml" Target="../customXml/item4.xml" /><Relationship Id="rId40" Type="http://schemas.openxmlformats.org/officeDocument/2006/relationships/slide" Target="slides/slide31.xml" /><Relationship Id="rId41" Type="http://schemas.openxmlformats.org/officeDocument/2006/relationships/slide" Target="slides/slide32.xml" /><Relationship Id="rId42" Type="http://schemas.openxmlformats.org/officeDocument/2006/relationships/tags" Target="tags/tag2.xml" /><Relationship Id="rId43" Type="http://schemas.openxmlformats.org/officeDocument/2006/relationships/font" Target="fonts/font1.fntdata" /><Relationship Id="rId44" Type="http://schemas.openxmlformats.org/officeDocument/2006/relationships/font" Target="fonts/font2.fntdata" /><Relationship Id="rId45" Type="http://schemas.openxmlformats.org/officeDocument/2006/relationships/font" Target="fonts/font3.fntdata" /><Relationship Id="rId46" Type="http://schemas.openxmlformats.org/officeDocument/2006/relationships/font" Target="fonts/font4.fntdata" /><Relationship Id="rId47" Type="http://schemas.openxmlformats.org/officeDocument/2006/relationships/font" Target="fonts/font5.fntdata" /><Relationship Id="rId48" Type="http://schemas.openxmlformats.org/officeDocument/2006/relationships/font" Target="fonts/font6.fntdata" /><Relationship Id="rId49" Type="http://schemas.openxmlformats.org/officeDocument/2006/relationships/font" Target="fonts/font7.fntdata" /><Relationship Id="rId5" Type="http://schemas.openxmlformats.org/officeDocument/2006/relationships/customXml" Target="../customXml/item5.xml" /><Relationship Id="rId50" Type="http://schemas.openxmlformats.org/officeDocument/2006/relationships/font" Target="fonts/font8.fntdata" /><Relationship Id="rId51" Type="http://schemas.openxmlformats.org/officeDocument/2006/relationships/font" Target="fonts/font9.fntdata"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56" Type="http://schemas.microsoft.com/office/2018/10/relationships/authors" Target="authors.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handoutMaster" Target="handoutMasters/handoutMaster1.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plotArea>
      <c:layout>
        <c:manualLayout>
          <c:layoutTarget val="inner"/>
          <c:xMode val="edge"/>
          <c:yMode val="edge"/>
          <c:x val="0.023292748257517815"/>
          <c:y val="0"/>
          <c:w val="0.66454923152923584"/>
          <c:h val="0.93222248554229736"/>
        </c:manualLayout>
      </c:layout>
      <c:barChart>
        <c:barDir val="col"/>
        <c:grouping val="clustered"/>
        <c:varyColors val="0"/>
        <c:ser>
          <c:idx val="0"/>
          <c:order val="0"/>
          <c:tx>
            <c:strRef>
              <c:f>'re-performance'!$L$3</c:f>
              <c:strCache>
                <c:ptCount val="1"/>
                <c:pt idx="0">
                  <c:v>Audited transactions by ECA</c:v>
                </c:pt>
              </c:strCache>
            </c:strRef>
          </c:tx>
          <c:spPr>
            <a:solidFill>
              <a:srgbClr val="92D050"/>
            </a:solidFill>
            <a:ln w="76200">
              <a:solidFill>
                <a:srgbClr val="92D050"/>
              </a:solidFill>
            </a:ln>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c:spPr>
            <c:txPr>
              <a:bodyPr rot="0" spcFirstLastPara="1" vertOverflow="ellipsis" vert="horz" wrap="square" lIns="38100" tIns="19050" rIns="38100" bIns="19050" anchor="ctr" anchorCtr="1">
                <a:spAutoFit/>
              </a:bodyPr>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're-performance'!$M$2:$Q$2</c:f>
              <c:numCache>
                <c:formatCode>General</c:formatCode>
                <c:ptCount val="5"/>
                <c:pt idx="0">
                  <c:v>2017</c:v>
                </c:pt>
                <c:pt idx="1">
                  <c:v>2018</c:v>
                </c:pt>
                <c:pt idx="2">
                  <c:v>2019</c:v>
                </c:pt>
                <c:pt idx="3">
                  <c:v>2020</c:v>
                </c:pt>
                <c:pt idx="4">
                  <c:v>2021</c:v>
                </c:pt>
              </c:numCache>
            </c:numRef>
          </c:cat>
          <c:val>
            <c:numRef>
              <c:f>'re-performance'!$M$3:$Q$3</c:f>
              <c:numCache>
                <c:formatCode>#,##0</c:formatCode>
                <c:ptCount val="5"/>
                <c:pt idx="0">
                  <c:v>217</c:v>
                </c:pt>
                <c:pt idx="1">
                  <c:v>220</c:v>
                </c:pt>
                <c:pt idx="2">
                  <c:v>236</c:v>
                </c:pt>
                <c:pt idx="3">
                  <c:v>227</c:v>
                </c:pt>
                <c:pt idx="4">
                  <c:v>243</c:v>
                </c:pt>
              </c:numCache>
            </c:numRef>
          </c:val>
          <c:extLst>
            <c:ext xmlns:c16="http://schemas.microsoft.com/office/drawing/2014/chart" uri="{C3380CC4-5D6E-409C-BE32-E72D297353CC}">
              <c16:uniqueId val="{00000000-D0CD-4A15-ACB3-7110947A797E}"/>
            </c:ext>
          </c:extLst>
        </c:ser>
        <c:ser>
          <c:idx val="1"/>
          <c:order val="1"/>
          <c:tx>
            <c:strRef>
              <c:f>'re-performance'!$L$4</c:f>
              <c:strCache>
                <c:ptCount val="1"/>
                <c:pt idx="0">
                  <c:v>Shortcomings requiring re-performance of AA work</c:v>
                </c:pt>
              </c:strCache>
            </c:strRef>
          </c:tx>
          <c:spPr>
            <a:solidFill>
              <a:srgbClr val="FFC000"/>
            </a:solidFill>
            <a:ln w="76200">
              <a:solidFill>
                <a:srgbClr val="FFC000"/>
              </a:solidFill>
            </a:ln>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c:spPr>
            <c:txPr>
              <a:bodyPr rot="0" spcFirstLastPara="1" vertOverflow="ellipsis" vert="horz" wrap="square" lIns="38100" tIns="19050" rIns="38100" bIns="19050" anchor="ctr" anchorCtr="1">
                <a:spAutoFit/>
              </a:bodyPr>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're-performance'!$M$2:$Q$2</c:f>
              <c:numCache>
                <c:formatCode>General</c:formatCode>
                <c:ptCount val="5"/>
                <c:pt idx="0">
                  <c:v>2017</c:v>
                </c:pt>
                <c:pt idx="1">
                  <c:v>2018</c:v>
                </c:pt>
                <c:pt idx="2">
                  <c:v>2019</c:v>
                </c:pt>
                <c:pt idx="3">
                  <c:v>2020</c:v>
                </c:pt>
                <c:pt idx="4">
                  <c:v>2021</c:v>
                </c:pt>
              </c:numCache>
            </c:numRef>
          </c:cat>
          <c:val>
            <c:numRef>
              <c:f>'re-performance'!$M$4:$Q$4</c:f>
              <c:numCache>
                <c:formatCode>#,##0</c:formatCode>
                <c:ptCount val="5"/>
                <c:pt idx="0">
                  <c:v>121</c:v>
                </c:pt>
                <c:pt idx="1">
                  <c:v>64</c:v>
                </c:pt>
                <c:pt idx="2">
                  <c:v>100</c:v>
                </c:pt>
                <c:pt idx="3">
                  <c:v>109</c:v>
                </c:pt>
                <c:pt idx="4">
                  <c:v>109</c:v>
                </c:pt>
              </c:numCache>
            </c:numRef>
          </c:val>
          <c:extLst>
            <c:ext xmlns:c16="http://schemas.microsoft.com/office/drawing/2014/chart" uri="{C3380CC4-5D6E-409C-BE32-E72D297353CC}">
              <c16:uniqueId val="{00000001-D0CD-4A15-ACB3-7110947A797E}"/>
            </c:ext>
          </c:extLst>
        </c:ser>
        <c:ser>
          <c:idx val="2"/>
          <c:order val="2"/>
          <c:tx>
            <c:strRef>
              <c:f>'re-performance'!$L$5</c:f>
              <c:strCache>
                <c:ptCount val="1"/>
                <c:pt idx="0">
                  <c:v>OTS visit required to beneficiary </c:v>
                </c:pt>
              </c:strCache>
            </c:strRef>
          </c:tx>
          <c:spPr>
            <a:solidFill>
              <a:srgbClr val="FF0000"/>
            </a:solidFill>
            <a:ln w="76200">
              <a:solidFill>
                <a:srgbClr val="FF0000"/>
              </a:solidFill>
            </a:ln>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pPr>
              <a:noFill/>
              <a:ln>
                <a:noFill/>
              </a:ln>
            </c:spPr>
            <c:txPr>
              <a:bodyPr rot="0" spcFirstLastPara="1" vertOverflow="ellipsis" vert="horz" wrap="square" lIns="38100" tIns="19050" rIns="38100" bIns="19050" anchor="ctr" anchorCtr="1">
                <a:spAutoFit/>
              </a:bodyPr>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're-performance'!$M$2:$Q$2</c:f>
              <c:numCache>
                <c:formatCode>General</c:formatCode>
                <c:ptCount val="5"/>
                <c:pt idx="0">
                  <c:v>2017</c:v>
                </c:pt>
                <c:pt idx="1">
                  <c:v>2018</c:v>
                </c:pt>
                <c:pt idx="2">
                  <c:v>2019</c:v>
                </c:pt>
                <c:pt idx="3">
                  <c:v>2020</c:v>
                </c:pt>
                <c:pt idx="4">
                  <c:v>2021</c:v>
                </c:pt>
              </c:numCache>
            </c:numRef>
          </c:cat>
          <c:val>
            <c:numRef>
              <c:f>'re-performance'!$M$5:$Q$5</c:f>
              <c:numCache>
                <c:formatCode>#,##0</c:formatCode>
                <c:ptCount val="5"/>
                <c:pt idx="0">
                  <c:v>80</c:v>
                </c:pt>
                <c:pt idx="1">
                  <c:v>48</c:v>
                </c:pt>
                <c:pt idx="2">
                  <c:v>25</c:v>
                </c:pt>
                <c:pt idx="3">
                  <c:v>43</c:v>
                </c:pt>
                <c:pt idx="4">
                  <c:v>43</c:v>
                </c:pt>
              </c:numCache>
            </c:numRef>
          </c:val>
          <c:extLst>
            <c:ext xmlns:c16="http://schemas.microsoft.com/office/drawing/2014/chart" uri="{C3380CC4-5D6E-409C-BE32-E72D297353CC}">
              <c16:uniqueId val="{00000002-D0CD-4A15-ACB3-7110947A797E}"/>
            </c:ext>
          </c:extLst>
        </c:ser>
        <c:dLbls>
          <c:showLegendKey val="0"/>
          <c:showVal val="0"/>
          <c:showCatName val="0"/>
          <c:showSerName val="0"/>
          <c:showPercent val="0"/>
          <c:showBubbleSize val="0"/>
          <c:showLeaderLines val="0"/>
        </c:dLbls>
        <c:gapWidth val="289"/>
        <c:overlap val="31"/>
        <c:axId val="1839769024"/>
        <c:axId val="1839772768"/>
      </c:barChart>
      <c:catAx>
        <c:axId val="183976902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c:spPr>
        <c:txPr>
          <a:bodyPr rot="-60000000" spcFirstLastPara="1" vertOverflow="ellipsis" vert="horz" wrap="square" anchor="ctr" anchorCtr="1"/>
          <a:p>
            <a:pPr>
              <a:defRPr sz="1200" b="0" i="0" u="none" strike="noStrike" kern="1200" baseline="0">
                <a:solidFill>
                  <a:schemeClr val="tx1"/>
                </a:solidFill>
                <a:latin typeface="+mn-lt"/>
                <a:ea typeface="+mn-ea"/>
                <a:cs typeface="+mn-cs"/>
              </a:defRPr>
            </a:pPr>
            <a:endParaRPr lang="en-US"/>
          </a:p>
        </c:txPr>
        <c:crossAx val="1839772768"/>
        <c:crosses val="autoZero"/>
        <c:auto val="0"/>
        <c:lblAlgn val="ctr"/>
        <c:lblOffset/>
        <c:noMultiLvlLbl val="0"/>
      </c:catAx>
      <c:valAx>
        <c:axId val="1839772768"/>
        <c:scaling>
          <c:orientation/>
        </c:scaling>
        <c:delete val="1"/>
        <c:axPos val="l"/>
        <c:numFmt formatCode="General" sourceLinked="1"/>
        <c:majorTickMark val="none"/>
        <c:minorTickMark val="none"/>
        <c:crossAx val="1839769024"/>
        <c:crosses val="autoZero"/>
        <c:crossBetween val="between"/>
      </c:valAx>
      <c:spPr>
        <a:noFill/>
        <a:ln>
          <a:noFill/>
        </a:ln>
      </c:spPr>
    </c:plotArea>
    <c:legend>
      <c:legendPos/>
      <c:layout>
        <c:manualLayout>
          <c:xMode val="edge"/>
          <c:yMode val="edge"/>
          <c:x val="0.72595739364624023"/>
          <c:y val="0.29185470938682556"/>
          <c:w val="0.26133745908737183"/>
          <c:h val="0.60623466968536377"/>
        </c:manualLayout>
      </c:layout>
      <c:overlay val="0"/>
      <c:spPr>
        <a:noFill/>
        <a:ln>
          <a:noFill/>
        </a:ln>
      </c:spPr>
      <c:txPr>
        <a:bodyPr rot="0" spcFirstLastPara="1" vertOverflow="ellipsis" vert="horz" wrap="square" anchor="ctr" anchorCtr="1"/>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2" y="3"/>
            <a:ext cx="3076363" cy="511731"/>
          </a:xfrm>
          <a:prstGeom prst="rect">
            <a:avLst/>
          </a:prstGeom>
        </p:spPr>
        <p:txBody>
          <a:bodyPr vert="horz" lIns="94421" tIns="47210" rIns="94421" bIns="47210" rtlCol="0"/>
          <a:lstStyle>
            <a:defPPr>
              <a:defRPr kern="1200" smtId="4294967295"/>
            </a:defPPr>
            <a:lvl1pPr algn="l">
              <a:defRPr sz="1300"/>
            </a:lvl1pPr>
          </a:lstStyle>
          <a:p>
            <a:endParaRPr lang="en-GB"/>
          </a:p>
        </p:txBody>
      </p:sp>
      <p:sp>
        <p:nvSpPr>
          <p:cNvPr id="3" name="Date Placeholder 2"/>
          <p:cNvSpPr>
            <a:spLocks noGrp="1"/>
          </p:cNvSpPr>
          <p:nvPr>
            <p:ph type="dt" sz="quarter" idx="1"/>
          </p:nvPr>
        </p:nvSpPr>
        <p:spPr>
          <a:xfrm>
            <a:off x="4021295" y="3"/>
            <a:ext cx="3076363" cy="511731"/>
          </a:xfrm>
          <a:prstGeom prst="rect">
            <a:avLst/>
          </a:prstGeom>
        </p:spPr>
        <p:txBody>
          <a:bodyPr vert="horz" lIns="94421" tIns="47210" rIns="94421" bIns="47210" rtlCol="0"/>
          <a:lstStyle>
            <a:defPPr>
              <a:defRPr kern="1200" smtId="4294967295"/>
            </a:defPPr>
            <a:lvl1pPr algn="r">
              <a:defRPr sz="1300"/>
            </a:lvl1pPr>
          </a:lstStyle>
          <a:p>
            <a:fld id="{0B34C17B-432F-47F2-A584-F216A678CF9E}" type="datetime1">
              <a:rPr lang="en-GB" smtClean="0"/>
              <a:t>25/09/2023</a:t>
            </a:fld>
            <a:endParaRPr lang="en-GB"/>
          </a:p>
        </p:txBody>
      </p:sp>
      <p:sp>
        <p:nvSpPr>
          <p:cNvPr id="4" name="Footer Placeholder 3"/>
          <p:cNvSpPr>
            <a:spLocks noGrp="1"/>
          </p:cNvSpPr>
          <p:nvPr>
            <p:ph type="ftr" sz="quarter" idx="2"/>
          </p:nvPr>
        </p:nvSpPr>
        <p:spPr>
          <a:xfrm>
            <a:off x="2" y="9721111"/>
            <a:ext cx="3076363" cy="511731"/>
          </a:xfrm>
          <a:prstGeom prst="rect">
            <a:avLst/>
          </a:prstGeom>
        </p:spPr>
        <p:txBody>
          <a:bodyPr vert="horz" lIns="94421" tIns="47210" rIns="94421" bIns="47210" rtlCol="0" anchor="b"/>
          <a:lstStyle>
            <a:defPPr>
              <a:defRPr kern="1200" smtId="4294967295"/>
            </a:defPPr>
            <a:lvl1pPr algn="l">
              <a:defRPr sz="1300"/>
            </a:lvl1pPr>
          </a:lstStyle>
          <a:p>
            <a:endParaRPr lang="en-GB"/>
          </a:p>
        </p:txBody>
      </p:sp>
      <p:sp>
        <p:nvSpPr>
          <p:cNvPr id="5" name="Slide Number Placeholder 4"/>
          <p:cNvSpPr>
            <a:spLocks noGrp="1"/>
          </p:cNvSpPr>
          <p:nvPr>
            <p:ph type="sldNum" sz="quarter" idx="3"/>
          </p:nvPr>
        </p:nvSpPr>
        <p:spPr>
          <a:xfrm>
            <a:off x="4021295" y="9721111"/>
            <a:ext cx="3076363" cy="511731"/>
          </a:xfrm>
          <a:prstGeom prst="rect">
            <a:avLst/>
          </a:prstGeom>
        </p:spPr>
        <p:txBody>
          <a:bodyPr vert="horz" lIns="94421" tIns="47210" rIns="94421" bIns="47210" rtlCol="0" anchor="b"/>
          <a:lstStyle>
            <a:defPPr>
              <a:defRPr kern="1200" smtId="4294967295"/>
            </a:defPPr>
            <a:lvl1pPr algn="r">
              <a:defRPr sz="1300"/>
            </a:lvl1pPr>
          </a:lstStyle>
          <a:p>
            <a:fld id="{CB50F567-488C-40AE-8535-98BF55D3D286}" type="slidenum">
              <a:rPr lang="en-GB" smtClean="0"/>
              <a:t>‹#›</a:t>
            </a:fld>
            <a:endParaRPr lang="en-GB"/>
          </a:p>
        </p:txBody>
      </p:sp>
    </p:spTree>
    <p:extLst>
      <p:ext uri="{BB962C8B-B14F-4D97-AF65-F5344CB8AC3E}">
        <p14:creationId xmlns:p14="http://schemas.microsoft.com/office/powerpoint/2010/main" val="3090005440"/>
      </p:ext>
    </p:extLst>
  </p:cSld>
  <p:clrMap bg1="lt1" tx1="dk1" bg2="lt2" tx2="dk2" accent1="accent1" accent2="accent2" accent3="accent3" accent4="accent4" accent5="accent5" accent6="accent6" hlink="hlink" folHlink="folHlink"/>
  <p:hf hdr="0" ftr="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p:cNvSpPr>
            <a:spLocks noGrp="1"/>
          </p:cNvSpPr>
          <p:nvPr>
            <p:ph type="hdr" sz="quarter"/>
          </p:nvPr>
        </p:nvSpPr>
        <p:spPr>
          <a:xfrm>
            <a:off x="2" y="3"/>
            <a:ext cx="3076363" cy="511731"/>
          </a:xfrm>
          <a:prstGeom prst="rect">
            <a:avLst/>
          </a:prstGeom>
        </p:spPr>
        <p:txBody>
          <a:bodyPr vert="horz" lIns="94421" tIns="47210" rIns="94421" bIns="47210" rtlCol="0"/>
          <a:lstStyle>
            <a:defPPr>
              <a:defRPr kern="1200" smtId="4294967295"/>
            </a:defPPr>
            <a:lvl1pPr algn="l" fontAlgn="auto">
              <a:spcBef>
                <a:spcPct val="0"/>
              </a:spcBef>
              <a:spcAft>
                <a:spcPct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4021295" y="3"/>
            <a:ext cx="3076363" cy="511731"/>
          </a:xfrm>
          <a:prstGeom prst="rect">
            <a:avLst/>
          </a:prstGeom>
        </p:spPr>
        <p:txBody>
          <a:bodyPr vert="horz" lIns="94421" tIns="47210" rIns="94421" bIns="47210" rtlCol="0"/>
          <a:lstStyle>
            <a:defPPr>
              <a:defRPr kern="1200" smtId="4294967295"/>
            </a:defPPr>
            <a:lvl1pPr algn="r" fontAlgn="auto">
              <a:spcBef>
                <a:spcPct val="0"/>
              </a:spcBef>
              <a:spcAft>
                <a:spcPct val="0"/>
              </a:spcAft>
              <a:defRPr sz="1300">
                <a:latin typeface="+mn-lt"/>
                <a:cs typeface="+mn-cs"/>
              </a:defRPr>
            </a:lvl1pPr>
          </a:lstStyle>
          <a:p>
            <a:pPr>
              <a:defRPr/>
            </a:pPr>
            <a:fld id="{1690321A-CFF2-4E21-AEC0-C61A97999FD3}" type="datetime1">
              <a:rPr lang="en-GB" smtClean="0"/>
              <a:t>25/09/2023</a:t>
            </a:fld>
            <a:endParaRPr lang="en-GB"/>
          </a:p>
        </p:txBody>
      </p:sp>
      <p:sp>
        <p:nvSpPr>
          <p:cNvPr id="4" name="Slide Image Placeholder 3"/>
          <p:cNvSpPr>
            <a:spLocks noGrp="1" noRot="1" noChangeAspect="1"/>
          </p:cNvSpPr>
          <p:nvPr>
            <p:ph type="sldImg" idx="2"/>
          </p:nvPr>
        </p:nvSpPr>
        <p:spPr>
          <a:xfrm>
            <a:off x="989013" y="766763"/>
            <a:ext cx="5121275" cy="3840162"/>
          </a:xfrm>
          <a:prstGeom prst="rect">
            <a:avLst/>
          </a:prstGeom>
          <a:noFill/>
          <a:ln w="12700">
            <a:solidFill>
              <a:prstClr val="black"/>
            </a:solidFill>
          </a:ln>
        </p:spPr>
      </p:sp>
      <p:sp>
        <p:nvSpPr>
          <p:cNvPr id="5" name="Notes Placeholder 4"/>
          <p:cNvSpPr>
            <a:spLocks noGrp="1"/>
          </p:cNvSpPr>
          <p:nvPr>
            <p:ph type="body" sz="quarter" idx="3"/>
          </p:nvPr>
        </p:nvSpPr>
        <p:spPr>
          <a:xfrm>
            <a:off x="709930" y="4861448"/>
            <a:ext cx="5679440" cy="4605576"/>
          </a:xfrm>
          <a:prstGeom prst="rect">
            <a:avLst/>
          </a:prstGeom>
        </p:spPr>
        <p:txBody>
          <a:bodyPr vert="horz" lIns="94421" tIns="47210" rIns="94421" bIns="47210" rtlCol="0"/>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721111"/>
            <a:ext cx="3076363" cy="511731"/>
          </a:xfrm>
          <a:prstGeom prst="rect">
            <a:avLst/>
          </a:prstGeom>
        </p:spPr>
        <p:txBody>
          <a:bodyPr vert="horz" lIns="94421" tIns="47210" rIns="94421" bIns="47210" rtlCol="0" anchor="b"/>
          <a:lstStyle>
            <a:defPPr>
              <a:defRPr kern="1200" smtId="4294967295"/>
            </a:defPPr>
            <a:lvl1pPr algn="l" fontAlgn="auto">
              <a:spcBef>
                <a:spcPct val="0"/>
              </a:spcBef>
              <a:spcAft>
                <a:spcPct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1295" y="9721111"/>
            <a:ext cx="3076363" cy="511731"/>
          </a:xfrm>
          <a:prstGeom prst="rect">
            <a:avLst/>
          </a:prstGeom>
        </p:spPr>
        <p:txBody>
          <a:bodyPr vert="horz" lIns="94421" tIns="47210" rIns="94421" bIns="47210" rtlCol="0" anchor="b"/>
          <a:lstStyle>
            <a:defPPr>
              <a:defRPr kern="1200" smtId="4294967295"/>
            </a:defPPr>
            <a:lvl1pPr algn="r" fontAlgn="auto">
              <a:spcBef>
                <a:spcPct val="0"/>
              </a:spcBef>
              <a:spcAft>
                <a:spcPct val="0"/>
              </a:spcAft>
              <a:defRPr sz="1300">
                <a:latin typeface="+mn-lt"/>
                <a:cs typeface="+mn-cs"/>
              </a:defRPr>
            </a:lvl1pPr>
          </a:lstStyle>
          <a:p>
            <a:pPr>
              <a:defRPr/>
            </a:pPr>
            <a:fld id="{5BD4D40F-72A1-4EF9-8A6F-9C16C5A8AEC9}" type="slidenum">
              <a:rPr lang="en-GB"/>
              <a:pPr>
                <a:defRPr/>
              </a:pPr>
              <a:t>‹#›</a:t>
            </a:fld>
          </a:p>
        </p:txBody>
      </p:sp>
    </p:spTree>
    <p:extLst>
      <p:ext uri="{BB962C8B-B14F-4D97-AF65-F5344CB8AC3E}">
        <p14:creationId xmlns:p14="http://schemas.microsoft.com/office/powerpoint/2010/main" val="49506650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a:t>
            </a:fld>
            <a:endParaRPr lang="en-GB"/>
          </a:p>
        </p:txBody>
      </p:sp>
      <p:sp>
        <p:nvSpPr>
          <p:cNvPr id="7" name="Notes Placeholder 6">
            <a:extLst>
              <a:ext uri="{FF2B5EF4-FFF2-40B4-BE49-F238E27FC236}">
                <a16:creationId xmlns:a16="http://schemas.microsoft.com/office/drawing/2014/main" id="{EC8EDFC8-B91E-4504-9E91-DC18734D7FCE}"/>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06850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10</a:t>
            </a:fld>
            <a:endParaRPr lang="en-GB"/>
          </a:p>
        </p:txBody>
      </p:sp>
      <p:sp>
        <p:nvSpPr>
          <p:cNvPr id="7" name="Notes Placeholder 6">
            <a:extLst>
              <a:ext uri="{FF2B5EF4-FFF2-40B4-BE49-F238E27FC236}">
                <a16:creationId xmlns:a16="http://schemas.microsoft.com/office/drawing/2014/main" id="{3E96360F-E2D7-4705-B427-64B1207CF707}"/>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78969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11</a:t>
            </a:fld>
            <a:endParaRPr lang="en-GB"/>
          </a:p>
        </p:txBody>
      </p:sp>
      <p:sp>
        <p:nvSpPr>
          <p:cNvPr id="7" name="Notes Placeholder 6">
            <a:extLst>
              <a:ext uri="{FF2B5EF4-FFF2-40B4-BE49-F238E27FC236}">
                <a16:creationId xmlns:a16="http://schemas.microsoft.com/office/drawing/2014/main" id="{8FF1830E-CEEF-4676-A37C-70BA975A22DA}"/>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328006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12</a:t>
            </a:fld>
            <a:endParaRPr lang="en-GB"/>
          </a:p>
        </p:txBody>
      </p:sp>
      <p:sp>
        <p:nvSpPr>
          <p:cNvPr id="7" name="Notes Placeholder 6">
            <a:extLst>
              <a:ext uri="{FF2B5EF4-FFF2-40B4-BE49-F238E27FC236}">
                <a16:creationId xmlns:a16="http://schemas.microsoft.com/office/drawing/2014/main" id="{622941D2-BD08-4628-853C-F283AC55E5B0}"/>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27119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12813" y="588963"/>
            <a:ext cx="5122862" cy="3841750"/>
          </a:xfrm>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13</a:t>
            </a:fld>
            <a:endParaRPr lang="en-GB"/>
          </a:p>
        </p:txBody>
      </p:sp>
      <p:sp>
        <p:nvSpPr>
          <p:cNvPr id="6" name="Notes Placeholder 5">
            <a:extLst>
              <a:ext uri="{FF2B5EF4-FFF2-40B4-BE49-F238E27FC236}">
                <a16:creationId xmlns:a16="http://schemas.microsoft.com/office/drawing/2014/main" id="{B7941C8B-319E-4C52-AC9F-9959E7F86353}"/>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36117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63613" y="766763"/>
            <a:ext cx="5121275" cy="3840162"/>
          </a:xfrm>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14</a:t>
            </a:fld>
            <a:endParaRPr lang="en-GB"/>
          </a:p>
        </p:txBody>
      </p:sp>
      <p:sp>
        <p:nvSpPr>
          <p:cNvPr id="7" name="Notes Placeholder 6">
            <a:extLst>
              <a:ext uri="{FF2B5EF4-FFF2-40B4-BE49-F238E27FC236}">
                <a16:creationId xmlns:a16="http://schemas.microsoft.com/office/drawing/2014/main" id="{33830355-6239-43FF-9FFB-803E6EA20A73}"/>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11866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15</a:t>
            </a:fld>
            <a:endParaRPr lang="en-GB"/>
          </a:p>
        </p:txBody>
      </p:sp>
      <p:sp>
        <p:nvSpPr>
          <p:cNvPr id="7" name="Notes Placeholder 6">
            <a:extLst>
              <a:ext uri="{FF2B5EF4-FFF2-40B4-BE49-F238E27FC236}">
                <a16:creationId xmlns:a16="http://schemas.microsoft.com/office/drawing/2014/main" id="{1A029BC2-B30E-463B-8272-5B0E9BC98A5F}"/>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335297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16</a:t>
            </a:fld>
            <a:endParaRPr lang="en-GB"/>
          </a:p>
        </p:txBody>
      </p:sp>
      <p:sp>
        <p:nvSpPr>
          <p:cNvPr id="7" name="Notes Placeholder 6">
            <a:extLst>
              <a:ext uri="{FF2B5EF4-FFF2-40B4-BE49-F238E27FC236}">
                <a16:creationId xmlns:a16="http://schemas.microsoft.com/office/drawing/2014/main" id="{012E0943-B656-4DF2-B635-B24FF3B0D0FF}"/>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99354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17</a:t>
            </a:fld>
            <a:endParaRPr lang="en-GB"/>
          </a:p>
        </p:txBody>
      </p:sp>
      <p:sp>
        <p:nvSpPr>
          <p:cNvPr id="6" name="Notes Placeholder 5">
            <a:extLst>
              <a:ext uri="{FF2B5EF4-FFF2-40B4-BE49-F238E27FC236}">
                <a16:creationId xmlns:a16="http://schemas.microsoft.com/office/drawing/2014/main" id="{76A02C54-53F9-4232-9713-A725687022E2}"/>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353990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18</a:t>
            </a:fld>
            <a:endParaRPr lang="en-GB"/>
          </a:p>
        </p:txBody>
      </p:sp>
      <p:sp>
        <p:nvSpPr>
          <p:cNvPr id="7" name="Notes Placeholder 6">
            <a:extLst>
              <a:ext uri="{FF2B5EF4-FFF2-40B4-BE49-F238E27FC236}">
                <a16:creationId xmlns:a16="http://schemas.microsoft.com/office/drawing/2014/main" id="{35BE3FD4-783B-497C-A11B-CA676BD204DA}"/>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93896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19</a:t>
            </a:fld>
            <a:endParaRPr lang="en-GB"/>
          </a:p>
        </p:txBody>
      </p:sp>
      <p:sp>
        <p:nvSpPr>
          <p:cNvPr id="7" name="Notes Placeholder 6">
            <a:extLst>
              <a:ext uri="{FF2B5EF4-FFF2-40B4-BE49-F238E27FC236}">
                <a16:creationId xmlns:a16="http://schemas.microsoft.com/office/drawing/2014/main" id="{249FE0D7-FC20-417C-A481-7F3077D8D085}"/>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765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a:t>
            </a:fld>
            <a:endParaRPr lang="en-GB"/>
          </a:p>
        </p:txBody>
      </p:sp>
      <p:sp>
        <p:nvSpPr>
          <p:cNvPr id="6" name="Notes Placeholder 5">
            <a:extLst>
              <a:ext uri="{FF2B5EF4-FFF2-40B4-BE49-F238E27FC236}">
                <a16:creationId xmlns:a16="http://schemas.microsoft.com/office/drawing/2014/main" id="{AB46CDE2-0BDE-469B-AB50-E8FED73A0FFB}"/>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78245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20</a:t>
            </a:fld>
            <a:endParaRPr lang="en-GB"/>
          </a:p>
        </p:txBody>
      </p:sp>
      <p:sp>
        <p:nvSpPr>
          <p:cNvPr id="6" name="Notes Placeholder 5">
            <a:extLst>
              <a:ext uri="{FF2B5EF4-FFF2-40B4-BE49-F238E27FC236}">
                <a16:creationId xmlns:a16="http://schemas.microsoft.com/office/drawing/2014/main" id="{787AA858-C4A8-4338-9B1E-33E7F0E313D5}"/>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79244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89013" y="766763"/>
            <a:ext cx="5121275" cy="3840162"/>
          </a:xfrm>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21</a:t>
            </a:fld>
            <a:endParaRPr lang="en-GB"/>
          </a:p>
        </p:txBody>
      </p:sp>
      <p:sp>
        <p:nvSpPr>
          <p:cNvPr id="7" name="Notes Placeholder 6">
            <a:extLst>
              <a:ext uri="{FF2B5EF4-FFF2-40B4-BE49-F238E27FC236}">
                <a16:creationId xmlns:a16="http://schemas.microsoft.com/office/drawing/2014/main" id="{3A4E37AE-44D6-4568-B8C8-393CF8522972}"/>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90390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22</a:t>
            </a:fld>
            <a:endParaRPr lang="en-GB"/>
          </a:p>
        </p:txBody>
      </p:sp>
      <p:sp>
        <p:nvSpPr>
          <p:cNvPr id="6" name="Notes Placeholder 5">
            <a:extLst>
              <a:ext uri="{FF2B5EF4-FFF2-40B4-BE49-F238E27FC236}">
                <a16:creationId xmlns:a16="http://schemas.microsoft.com/office/drawing/2014/main" id="{C78C019B-AEE9-47BA-A2D2-E1A0DB1E9333}"/>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759007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23</a:t>
            </a:fld>
            <a:endParaRPr lang="en-GB"/>
          </a:p>
        </p:txBody>
      </p:sp>
      <p:sp>
        <p:nvSpPr>
          <p:cNvPr id="6" name="Notes Placeholder 5">
            <a:extLst>
              <a:ext uri="{FF2B5EF4-FFF2-40B4-BE49-F238E27FC236}">
                <a16:creationId xmlns:a16="http://schemas.microsoft.com/office/drawing/2014/main" id="{384C6303-BC74-4BB9-94A4-CBB5398C1FA0}"/>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3239912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24</a:t>
            </a:fld>
            <a:endParaRPr lang="en-GB"/>
          </a:p>
        </p:txBody>
      </p:sp>
      <p:sp>
        <p:nvSpPr>
          <p:cNvPr id="7" name="Notes Placeholder 6">
            <a:extLst>
              <a:ext uri="{FF2B5EF4-FFF2-40B4-BE49-F238E27FC236}">
                <a16:creationId xmlns:a16="http://schemas.microsoft.com/office/drawing/2014/main" id="{3CE3897C-5420-4F95-815E-A4C738E2F9BB}"/>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091945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25</a:t>
            </a:fld>
            <a:endParaRPr lang="en-GB"/>
          </a:p>
        </p:txBody>
      </p:sp>
      <p:sp>
        <p:nvSpPr>
          <p:cNvPr id="7" name="Notes Placeholder 6">
            <a:extLst>
              <a:ext uri="{FF2B5EF4-FFF2-40B4-BE49-F238E27FC236}">
                <a16:creationId xmlns:a16="http://schemas.microsoft.com/office/drawing/2014/main" id="{C39BFFB4-5745-4264-93E9-E790BF87E97A}"/>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297251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26</a:t>
            </a:fld>
            <a:endParaRPr lang="en-GB"/>
          </a:p>
        </p:txBody>
      </p:sp>
      <p:sp>
        <p:nvSpPr>
          <p:cNvPr id="6" name="Notes Placeholder 5">
            <a:extLst>
              <a:ext uri="{FF2B5EF4-FFF2-40B4-BE49-F238E27FC236}">
                <a16:creationId xmlns:a16="http://schemas.microsoft.com/office/drawing/2014/main" id="{1C7AE7A0-5893-4888-9BCF-10AD36FBB990}"/>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88525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GB"/>
          </a:p>
        </p:txBody>
      </p:sp>
      <p:sp>
        <p:nvSpPr>
          <p:cNvPr id="4" name="Date Placeholder 3"/>
          <p:cNvSpPr>
            <a:spLocks noGrp="1"/>
          </p:cNvSpPr>
          <p:nvPr>
            <p:ph type="dt" idx="10"/>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27</a:t>
            </a:fld>
            <a:endParaRPr lang="en-GB"/>
          </a:p>
        </p:txBody>
      </p:sp>
    </p:spTree>
    <p:extLst>
      <p:ext uri="{BB962C8B-B14F-4D97-AF65-F5344CB8AC3E}">
        <p14:creationId xmlns:p14="http://schemas.microsoft.com/office/powerpoint/2010/main" val="2504306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89013" y="803275"/>
            <a:ext cx="5121275" cy="3841750"/>
          </a:xfrm>
        </p:spPr>
      </p:sp>
      <p:sp>
        <p:nvSpPr>
          <p:cNvPr id="4" name="Slide Number Placeholder 3"/>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28</a:t>
            </a:fld>
            <a:endParaRPr lang="en-GB"/>
          </a:p>
        </p:txBody>
      </p:sp>
      <p:sp>
        <p:nvSpPr>
          <p:cNvPr id="6" name="Notes Placeholder 5">
            <a:extLst>
              <a:ext uri="{FF2B5EF4-FFF2-40B4-BE49-F238E27FC236}">
                <a16:creationId xmlns:a16="http://schemas.microsoft.com/office/drawing/2014/main" id="{F3888E12-E156-4469-977B-A170B113E9F1}"/>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954227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29</a:t>
            </a:fld>
            <a:endParaRPr lang="en-GB"/>
          </a:p>
        </p:txBody>
      </p:sp>
      <p:sp>
        <p:nvSpPr>
          <p:cNvPr id="7" name="Notes Placeholder 6">
            <a:extLst>
              <a:ext uri="{FF2B5EF4-FFF2-40B4-BE49-F238E27FC236}">
                <a16:creationId xmlns:a16="http://schemas.microsoft.com/office/drawing/2014/main" id="{33C5CABE-DBD1-470E-81BC-94FD15EDB034}"/>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58494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GB"/>
          </a:p>
        </p:txBody>
      </p:sp>
      <p:sp>
        <p:nvSpPr>
          <p:cNvPr id="4" name="Date Placeholder 3"/>
          <p:cNvSpPr>
            <a:spLocks noGrp="1"/>
          </p:cNvSpPr>
          <p:nvPr>
            <p:ph type="dt" idx="10"/>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3</a:t>
            </a:fld>
            <a:endParaRPr lang="en-GB"/>
          </a:p>
        </p:txBody>
      </p:sp>
    </p:spTree>
    <p:extLst>
      <p:ext uri="{BB962C8B-B14F-4D97-AF65-F5344CB8AC3E}">
        <p14:creationId xmlns:p14="http://schemas.microsoft.com/office/powerpoint/2010/main" val="134102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30</a:t>
            </a:fld>
            <a:endParaRPr lang="en-GB"/>
          </a:p>
        </p:txBody>
      </p:sp>
      <p:sp>
        <p:nvSpPr>
          <p:cNvPr id="7" name="Notes Placeholder 6">
            <a:extLst>
              <a:ext uri="{FF2B5EF4-FFF2-40B4-BE49-F238E27FC236}">
                <a16:creationId xmlns:a16="http://schemas.microsoft.com/office/drawing/2014/main" id="{DA16D231-C85E-4F1E-8D1B-88AF9B2A7146}"/>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599425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31</a:t>
            </a:fld>
            <a:endParaRPr lang="en-GB"/>
          </a:p>
        </p:txBody>
      </p:sp>
      <p:sp>
        <p:nvSpPr>
          <p:cNvPr id="7" name="Notes Placeholder 6">
            <a:extLst>
              <a:ext uri="{FF2B5EF4-FFF2-40B4-BE49-F238E27FC236}">
                <a16:creationId xmlns:a16="http://schemas.microsoft.com/office/drawing/2014/main" id="{EAF48EE8-BBE1-48B3-934F-5EB33EB55B27}"/>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71948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32</a:t>
            </a:fld>
            <a:endParaRPr lang="en-GB"/>
          </a:p>
        </p:txBody>
      </p:sp>
      <p:sp>
        <p:nvSpPr>
          <p:cNvPr id="7" name="Notes Placeholder 6">
            <a:extLst>
              <a:ext uri="{FF2B5EF4-FFF2-40B4-BE49-F238E27FC236}">
                <a16:creationId xmlns:a16="http://schemas.microsoft.com/office/drawing/2014/main" id="{7A5C8DFB-9BB6-480D-845B-F00B9EC1419C}"/>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58169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77900" y="766763"/>
            <a:ext cx="5119688" cy="3840162"/>
          </a:xfrm>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4</a:t>
            </a:fld>
            <a:endParaRPr lang="en-GB"/>
          </a:p>
        </p:txBody>
      </p:sp>
      <p:sp>
        <p:nvSpPr>
          <p:cNvPr id="7" name="Notes Placeholder 6">
            <a:extLst>
              <a:ext uri="{FF2B5EF4-FFF2-40B4-BE49-F238E27FC236}">
                <a16:creationId xmlns:a16="http://schemas.microsoft.com/office/drawing/2014/main" id="{0FC0BA99-DCCF-4FC5-BE84-2B6587DA928B}"/>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70232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5</a:t>
            </a:fld>
            <a:endParaRPr lang="en-GB"/>
          </a:p>
        </p:txBody>
      </p:sp>
      <p:sp>
        <p:nvSpPr>
          <p:cNvPr id="7" name="Notes Placeholder 6">
            <a:extLst>
              <a:ext uri="{FF2B5EF4-FFF2-40B4-BE49-F238E27FC236}">
                <a16:creationId xmlns:a16="http://schemas.microsoft.com/office/drawing/2014/main" id="{EDBCBDCD-283D-431D-B533-45E171B9A40C}"/>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52056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41388" y="631825"/>
            <a:ext cx="5121275" cy="3841750"/>
          </a:xfrm>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6</a:t>
            </a:fld>
            <a:endParaRPr lang="en-GB"/>
          </a:p>
        </p:txBody>
      </p:sp>
      <p:sp>
        <p:nvSpPr>
          <p:cNvPr id="7" name="Notes Placeholder 6">
            <a:extLst>
              <a:ext uri="{FF2B5EF4-FFF2-40B4-BE49-F238E27FC236}">
                <a16:creationId xmlns:a16="http://schemas.microsoft.com/office/drawing/2014/main" id="{4FE3F4D0-0ABA-4CFA-A979-4FDE560F0223}"/>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101824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7</a:t>
            </a:fld>
            <a:endParaRPr lang="en-GB"/>
          </a:p>
        </p:txBody>
      </p:sp>
      <p:sp>
        <p:nvSpPr>
          <p:cNvPr id="7" name="Notes Placeholder 6">
            <a:extLst>
              <a:ext uri="{FF2B5EF4-FFF2-40B4-BE49-F238E27FC236}">
                <a16:creationId xmlns:a16="http://schemas.microsoft.com/office/drawing/2014/main" id="{722F785F-7528-4BA0-8482-90F0A00DCA45}"/>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74908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8</a:t>
            </a:fld>
            <a:endParaRPr lang="en-GB"/>
          </a:p>
        </p:txBody>
      </p:sp>
      <p:sp>
        <p:nvSpPr>
          <p:cNvPr id="7" name="Notes Placeholder 6">
            <a:extLst>
              <a:ext uri="{FF2B5EF4-FFF2-40B4-BE49-F238E27FC236}">
                <a16:creationId xmlns:a16="http://schemas.microsoft.com/office/drawing/2014/main" id="{64743071-98C6-4284-978D-075162179D28}"/>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19960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89013" y="768350"/>
            <a:ext cx="5121275" cy="3840163"/>
          </a:xfrm>
        </p:spPr>
      </p:sp>
      <p:sp>
        <p:nvSpPr>
          <p:cNvPr id="4" name="Date Placeholder 3"/>
          <p:cNvSpPr>
            <a:spLocks noGrp="1"/>
          </p:cNvSpPr>
          <p:nvPr>
            <p:ph type="dt" idx="1"/>
          </p:nvPr>
        </p:nvSpPr>
        <p:spPr/>
        <p:txBody>
          <a:bodyPr/>
          <a:lstStyle>
            <a:defPPr>
              <a:defRPr kern="1200" smtId="4294967295"/>
            </a:defPPr>
          </a:lstStyle>
          <a:p>
            <a:pPr>
              <a:defRPr/>
            </a:pPr>
            <a:fld id="{1690321A-CFF2-4E21-AEC0-C61A97999FD3}" type="datetime1">
              <a:rPr lang="en-GB" smtClean="0"/>
              <a:t>25/09/2023</a:t>
            </a:fld>
            <a:endParaRPr lang="en-GB"/>
          </a:p>
        </p:txBody>
      </p:sp>
      <p:sp>
        <p:nvSpPr>
          <p:cNvPr id="5" name="Slide Number Placeholder 4"/>
          <p:cNvSpPr>
            <a:spLocks noGrp="1"/>
          </p:cNvSpPr>
          <p:nvPr>
            <p:ph type="sldNum" sz="quarter" idx="5"/>
          </p:nvPr>
        </p:nvSpPr>
        <p:spPr/>
        <p:txBody>
          <a:bodyPr/>
          <a:lstStyle>
            <a:defPPr>
              <a:defRPr kern="1200" smtId="4294967295"/>
            </a:defPPr>
          </a:lstStyle>
          <a:p>
            <a:pPr>
              <a:defRPr/>
            </a:pPr>
            <a:fld id="{5BD4D40F-72A1-4EF9-8A6F-9C16C5A8AEC9}" type="slidenum">
              <a:rPr lang="en-GB" smtClean="0"/>
              <a:pPr>
                <a:defRPr/>
              </a:pPr>
              <a:t>9</a:t>
            </a:fld>
            <a:endParaRPr lang="en-GB"/>
          </a:p>
        </p:txBody>
      </p:sp>
      <p:sp>
        <p:nvSpPr>
          <p:cNvPr id="7" name="Notes Placeholder 6">
            <a:extLst>
              <a:ext uri="{FF2B5EF4-FFF2-40B4-BE49-F238E27FC236}">
                <a16:creationId xmlns:a16="http://schemas.microsoft.com/office/drawing/2014/main" id="{14F5CBFE-AF95-4CB8-A57B-598F05A4E555}"/>
              </a:ext>
            </a:extLst>
          </p:cNvPr>
          <p:cNvSpPr>
            <a:spLocks noGrp="1"/>
          </p:cNvSpPr>
          <p:nvPr>
            <p:ph type="body" sz="quarter" idx="3"/>
          </p:nvPr>
        </p:nvSpPr>
        <p:spPr/>
        <p:txBody>
          <a:bodyPr/>
          <a:lstStyle>
            <a:defPPr>
              <a:defRPr kern="1200" smtId="4294967295"/>
            </a:defPPr>
          </a:lstStyle>
          <a:p>
            <a:endParaRPr lang="en-GB"/>
          </a:p>
        </p:txBody>
      </p:sp>
    </p:spTree>
    <p:extLst>
      <p:ext uri="{BB962C8B-B14F-4D97-AF65-F5344CB8AC3E}">
        <p14:creationId xmlns:p14="http://schemas.microsoft.com/office/powerpoint/2010/main" val="281748107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8.png" /><Relationship Id="rId3"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Slide 1">
    <p:spTree>
      <p:nvGrpSpPr>
        <p:cNvPr id="1" name=""/>
        <p:cNvGrpSpPr/>
        <p:nvPr/>
      </p:nvGrpSpPr>
      <p:grpSpPr>
        <a:xfrm>
          <a:off x="0" y="0"/>
          <a:ext cx="0" cy="0"/>
        </a:xfrm>
      </p:grpSpPr>
      <p:pic>
        <p:nvPicPr>
          <p:cNvPr id="5"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83388" y="2055813"/>
            <a:ext cx="19319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000" y="2052000"/>
            <a:ext cx="5220000" cy="864000"/>
          </a:xfrm>
        </p:spPr>
        <p:txBody>
          <a:bodyPr/>
          <a:lstStyle>
            <a:defPPr>
              <a:defRPr kern="1200" smtId="4294967295"/>
            </a:defPPr>
            <a:lvl1pP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76000" y="2952000"/>
            <a:ext cx="5220000" cy="936000"/>
          </a:xfrm>
        </p:spPr>
        <p:txBody>
          <a:bodyPr>
            <a:normAutofit/>
          </a:bodyPr>
          <a:lstStyle>
            <a:defPPr>
              <a:defRPr kern="1200" smtId="4294967295"/>
            </a:defPPr>
            <a:lvl1pPr marL="0" indent="0" algn="l">
              <a:spcBef>
                <a:spcPct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Text Placeholder 11"/>
          <p:cNvSpPr>
            <a:spLocks noGrp="1"/>
          </p:cNvSpPr>
          <p:nvPr>
            <p:ph type="body" sz="quarter" idx="13"/>
          </p:nvPr>
        </p:nvSpPr>
        <p:spPr>
          <a:xfrm>
            <a:off x="576000" y="648000"/>
            <a:ext cx="5220000" cy="360362"/>
          </a:xfrm>
        </p:spPr>
        <p:txBody>
          <a:bodyPr/>
          <a:lstStyle>
            <a:defPPr>
              <a:defRPr kern="1200" smtId="4294967295"/>
            </a:defPPr>
            <a:lvl1pPr marL="0" indent="0">
              <a:buNone/>
              <a:defRPr b="1">
                <a:solidFill>
                  <a:schemeClr val="accent2"/>
                </a:solidFill>
              </a:defRPr>
            </a:lvl1pPr>
          </a:lstStyle>
          <a:p>
            <a:pPr lvl="0"/>
            <a:r>
              <a:rPr lang="en-US"/>
              <a:t>Click to edit Master text styles</a:t>
            </a:r>
            <a:endParaRPr lang="en-GB"/>
          </a:p>
        </p:txBody>
      </p:sp>
      <p:sp>
        <p:nvSpPr>
          <p:cNvPr id="7" name="Date Placeholder 3"/>
          <p:cNvSpPr>
            <a:spLocks noGrp="1"/>
          </p:cNvSpPr>
          <p:nvPr>
            <p:ph type="dt" sz="half" idx="14"/>
          </p:nvPr>
        </p:nvSpPr>
        <p:spPr/>
        <p:txBody>
          <a:bodyPr/>
          <a:lstStyle>
            <a:defPPr>
              <a:defRPr kern="1200" smtId="4294967295"/>
            </a:defPPr>
            <a:lvl1pPr>
              <a:defRPr/>
            </a:lvl1pPr>
          </a:lstStyle>
          <a:p>
            <a:pPr>
              <a:defRPr/>
            </a:pPr>
            <a:fld id="{97BFA848-1C06-4B43-8275-77D8FEE15E59}" type="datetime1">
              <a:rPr lang="en-GB"/>
              <a:pPr>
                <a:defRPr/>
              </a:pPr>
              <a:t>25/09/2023</a:t>
            </a:fld>
          </a:p>
        </p:txBody>
      </p:sp>
      <p:sp>
        <p:nvSpPr>
          <p:cNvPr id="8" name="Footer Placeholder 4"/>
          <p:cNvSpPr>
            <a:spLocks noGrp="1"/>
          </p:cNvSpPr>
          <p:nvPr>
            <p:ph type="ftr" sz="quarter" idx="15"/>
          </p:nvPr>
        </p:nvSpPr>
        <p:spPr/>
        <p:txBody>
          <a:bodyPr/>
          <a:lstStyle>
            <a:defPPr>
              <a:defRPr kern="1200" smtId="4294967295"/>
            </a:defPPr>
            <a:lvl1pPr>
              <a:defRPr/>
            </a:lvl1pPr>
          </a:lstStyle>
          <a:p>
            <a:pPr>
              <a:defRPr/>
            </a:pPr>
            <a:endParaRPr lang="en-GB"/>
          </a:p>
        </p:txBody>
      </p:sp>
      <p:sp>
        <p:nvSpPr>
          <p:cNvPr id="9" name="Slide Number Placeholder 5"/>
          <p:cNvSpPr>
            <a:spLocks noGrp="1"/>
          </p:cNvSpPr>
          <p:nvPr>
            <p:ph type="sldNum" sz="quarter" idx="16"/>
          </p:nvPr>
        </p:nvSpPr>
        <p:spPr/>
        <p:txBody>
          <a:bodyPr/>
          <a:lstStyle>
            <a:defPPr>
              <a:defRPr kern="1200" smtId="4294967295"/>
            </a:defPPr>
            <a:lvl1pPr>
              <a:defRPr>
                <a:solidFill>
                  <a:schemeClr val="bg1"/>
                </a:solidFill>
              </a:defRPr>
            </a:lvl1pPr>
          </a:lstStyle>
          <a:p>
            <a:pPr>
              <a:defRPr/>
            </a:pPr>
            <a:r>
              <a:rPr lang="en-GB"/>
              <a:t>Page </a:t>
            </a:r>
            <a:fld id="{85F245DA-2D72-4102-ADC0-00E0B09FA3E0}" type="slidenum">
              <a:rPr lang="en-GB"/>
              <a:pPr>
                <a:defRPr/>
              </a:pPr>
              <a:t>‹#›</a:t>
            </a:fld>
          </a:p>
        </p:txBody>
      </p:sp>
    </p:spTree>
    <p:extLst>
      <p:ext uri="{BB962C8B-B14F-4D97-AF65-F5344CB8AC3E}">
        <p14:creationId xmlns:p14="http://schemas.microsoft.com/office/powerpoint/2010/main" val="39627338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cxnSp>
        <p:nvCxnSpPr>
          <p:cNvPr id="7" name="Straight Connector 6"/>
          <p:cNvCxnSpPr/>
          <p:nvPr userDrawn="1"/>
        </p:nvCxnSpPr>
        <p:spPr>
          <a:xfrm>
            <a:off x="4679950" y="1609725"/>
            <a:ext cx="38163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576263" y="1609725"/>
            <a:ext cx="38163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2970"/>
            <a:ext cx="8064000" cy="432000"/>
          </a:xfrm>
        </p:spPr>
        <p:txBody>
          <a:bodyPr/>
          <a:lstStyle>
            <a:defPPr>
              <a:defRPr kern="1200" smtId="4294967295"/>
            </a:defPPr>
            <a:lvl1pPr>
              <a:defRPr/>
            </a:lvl1pPr>
          </a:lstStyle>
          <a:p>
            <a:r>
              <a:rPr lang="en-US"/>
              <a:t>Click to edit Master title style</a:t>
            </a:r>
            <a:endParaRPr lang="en-GB"/>
          </a:p>
        </p:txBody>
      </p:sp>
      <p:sp>
        <p:nvSpPr>
          <p:cNvPr id="3" name="Text Placeholder 2"/>
          <p:cNvSpPr>
            <a:spLocks noGrp="1"/>
          </p:cNvSpPr>
          <p:nvPr>
            <p:ph type="body" idx="1"/>
          </p:nvPr>
        </p:nvSpPr>
        <p:spPr>
          <a:xfrm>
            <a:off x="576000" y="1368000"/>
            <a:ext cx="3960000" cy="288000"/>
          </a:xfrm>
        </p:spPr>
        <p:txBody>
          <a:bodyPr>
            <a:normAutofit/>
          </a:bodyPr>
          <a:lstStyle>
            <a:defPPr>
              <a:defRPr kern="1200" smtId="4294967295"/>
            </a:defPPr>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000" y="1719312"/>
            <a:ext cx="3960000" cy="4536000"/>
          </a:xfrm>
        </p:spPr>
        <p:txBody>
          <a:bodyPr>
            <a:normAutofit/>
          </a:bodyPr>
          <a:lstStyle>
            <a:defPPr>
              <a:defRPr kern="1200" smtId="4294967295"/>
            </a:defPPr>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80000" y="1368000"/>
            <a:ext cx="3960000" cy="288000"/>
          </a:xfrm>
        </p:spPr>
        <p:txBody>
          <a:bodyPr>
            <a:normAutofit/>
          </a:bodyPr>
          <a:lstStyle>
            <a:defPPr>
              <a:defRPr kern="1200" smtId="4294967295"/>
            </a:defPPr>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719312"/>
            <a:ext cx="3960000" cy="4536000"/>
          </a:xfrm>
        </p:spPr>
        <p:txBody>
          <a:bodyPr>
            <a:normAutofit/>
          </a:bodyPr>
          <a:lstStyle>
            <a:defPPr>
              <a:defRPr kern="1200" smtId="4294967295"/>
            </a:defPPr>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6"/>
          <p:cNvSpPr>
            <a:spLocks noGrp="1"/>
          </p:cNvSpPr>
          <p:nvPr>
            <p:ph type="dt" sz="half" idx="10"/>
          </p:nvPr>
        </p:nvSpPr>
        <p:spPr/>
        <p:txBody>
          <a:bodyPr/>
          <a:lstStyle>
            <a:defPPr>
              <a:defRPr kern="1200" smtId="4294967295"/>
            </a:defPPr>
            <a:lvl1pPr>
              <a:defRPr/>
            </a:lvl1pPr>
          </a:lstStyle>
          <a:p>
            <a:pPr>
              <a:defRPr/>
            </a:pPr>
            <a:fld id="{529CC481-B88C-426E-AA8C-A8FA14237B01}" type="datetime1">
              <a:rPr lang="en-GB"/>
              <a:pPr>
                <a:defRPr/>
              </a:pPr>
              <a:t>25/09/2023</a:t>
            </a:fld>
          </a:p>
        </p:txBody>
      </p:sp>
      <p:sp>
        <p:nvSpPr>
          <p:cNvPr id="10" name="Footer Placeholder 7"/>
          <p:cNvSpPr>
            <a:spLocks noGrp="1"/>
          </p:cNvSpPr>
          <p:nvPr>
            <p:ph type="ftr" sz="quarter" idx="11"/>
          </p:nvPr>
        </p:nvSpPr>
        <p:spPr/>
        <p:txBody>
          <a:bodyPr/>
          <a:lstStyle>
            <a:defPPr>
              <a:defRPr kern="1200" smtId="4294967295"/>
            </a:defPPr>
            <a:lvl1pPr>
              <a:defRPr/>
            </a:lvl1pPr>
          </a:lstStyle>
          <a:p>
            <a:pPr>
              <a:defRPr/>
            </a:pPr>
            <a:endParaRPr lang="en-GB"/>
          </a:p>
        </p:txBody>
      </p:sp>
      <p:sp>
        <p:nvSpPr>
          <p:cNvPr id="11" name="Slide Number Placeholder 8"/>
          <p:cNvSpPr>
            <a:spLocks noGrp="1"/>
          </p:cNvSpPr>
          <p:nvPr>
            <p:ph type="sldNum" sz="quarter" idx="12"/>
          </p:nvPr>
        </p:nvSpPr>
        <p:spPr/>
        <p:txBody>
          <a:bodyPr/>
          <a:lstStyle>
            <a:defPPr>
              <a:defRPr kern="1200" smtId="4294967295"/>
            </a:defPPr>
            <a:lvl1pPr>
              <a:defRPr/>
            </a:lvl1pPr>
          </a:lstStyle>
          <a:p>
            <a:pPr>
              <a:defRPr/>
            </a:pPr>
            <a:r>
              <a:rPr lang="en-GB"/>
              <a:t>Slide </a:t>
            </a:r>
            <a:fld id="{E016FB1E-7B42-4FF4-8451-796BCB6FB7A5}" type="slidenum">
              <a:rPr lang="en-GB" smtClean="0"/>
              <a:pPr>
                <a:defRPr/>
              </a:pPr>
              <a:t>‹#›</a:t>
            </a:fld>
            <a:endParaRPr lang="en-GB"/>
          </a:p>
        </p:txBody>
      </p:sp>
    </p:spTree>
    <p:extLst>
      <p:ext uri="{BB962C8B-B14F-4D97-AF65-F5344CB8AC3E}">
        <p14:creationId xmlns:p14="http://schemas.microsoft.com/office/powerpoint/2010/main" val="40894918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Four Content">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sz="half" idx="1"/>
          </p:nvPr>
        </p:nvSpPr>
        <p:spPr>
          <a:xfrm>
            <a:off x="576000" y="1368000"/>
            <a:ext cx="3960000" cy="2232000"/>
          </a:xfrm>
        </p:spPr>
        <p:txBody>
          <a:bodyPr>
            <a:normAutofit/>
          </a:bodyPr>
          <a:lstStyle>
            <a:defPPr>
              <a:defRPr kern="1200" smtId="4294967295"/>
            </a:defPPr>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0000" y="1368000"/>
            <a:ext cx="3960000" cy="2232000"/>
          </a:xfrm>
        </p:spPr>
        <p:txBody>
          <a:bodyPr>
            <a:normAutofit/>
          </a:bodyPr>
          <a:lstStyle>
            <a:defPPr>
              <a:defRPr kern="1200" smtId="4294967295"/>
            </a:defPPr>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sz="half" idx="13"/>
          </p:nvPr>
        </p:nvSpPr>
        <p:spPr>
          <a:xfrm>
            <a:off x="576000" y="3834000"/>
            <a:ext cx="3960000" cy="2232000"/>
          </a:xfrm>
        </p:spPr>
        <p:txBody>
          <a:bodyPr>
            <a:normAutofit/>
          </a:bodyPr>
          <a:lstStyle>
            <a:defPPr>
              <a:defRPr kern="1200" smtId="4294967295"/>
            </a:defPPr>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4"/>
          </p:nvPr>
        </p:nvSpPr>
        <p:spPr>
          <a:xfrm>
            <a:off x="4680000" y="3834000"/>
            <a:ext cx="3960000" cy="2232000"/>
          </a:xfrm>
        </p:spPr>
        <p:txBody>
          <a:bodyPr>
            <a:normAutofit/>
          </a:bodyPr>
          <a:lstStyle>
            <a:defPPr>
              <a:defRPr kern="1200" smtId="4294967295"/>
            </a:defPPr>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5"/>
          </p:nvPr>
        </p:nvSpPr>
        <p:spPr/>
        <p:txBody>
          <a:bodyPr/>
          <a:lstStyle>
            <a:defPPr>
              <a:defRPr kern="1200" smtId="4294967295"/>
            </a:defPPr>
            <a:lvl1pPr>
              <a:defRPr/>
            </a:lvl1pPr>
          </a:lstStyle>
          <a:p>
            <a:pPr>
              <a:defRPr/>
            </a:pPr>
            <a:fld id="{4FD4C44F-E7D9-418E-A89B-FD8242416C7E}" type="datetime1">
              <a:rPr lang="en-GB"/>
              <a:pPr>
                <a:defRPr/>
              </a:pPr>
              <a:t>25/09/2023</a:t>
            </a:fld>
          </a:p>
        </p:txBody>
      </p:sp>
      <p:sp>
        <p:nvSpPr>
          <p:cNvPr id="10" name="Footer Placeholder 4"/>
          <p:cNvSpPr>
            <a:spLocks noGrp="1"/>
          </p:cNvSpPr>
          <p:nvPr>
            <p:ph type="ftr" sz="quarter" idx="16"/>
          </p:nvPr>
        </p:nvSpPr>
        <p:spPr/>
        <p:txBody>
          <a:bodyPr/>
          <a:lstStyle>
            <a:defPPr>
              <a:defRPr kern="1200" smtId="4294967295"/>
            </a:defPPr>
            <a:lvl1pPr>
              <a:defRPr/>
            </a:lvl1pPr>
          </a:lstStyle>
          <a:p>
            <a:pPr>
              <a:defRPr/>
            </a:pPr>
            <a:endParaRPr lang="en-GB"/>
          </a:p>
        </p:txBody>
      </p:sp>
      <p:sp>
        <p:nvSpPr>
          <p:cNvPr id="11" name="Slide Number Placeholder 5"/>
          <p:cNvSpPr>
            <a:spLocks noGrp="1"/>
          </p:cNvSpPr>
          <p:nvPr>
            <p:ph type="sldNum" sz="quarter" idx="17"/>
          </p:nvPr>
        </p:nvSpPr>
        <p:spPr/>
        <p:txBody>
          <a:bodyPr/>
          <a:lstStyle>
            <a:defPPr>
              <a:defRPr kern="1200" smtId="4294967295"/>
            </a:defPPr>
            <a:lvl1pPr>
              <a:defRPr/>
            </a:lvl1pPr>
          </a:lstStyle>
          <a:p>
            <a:pPr>
              <a:defRPr/>
            </a:pPr>
            <a:r>
              <a:rPr lang="en-GB"/>
              <a:t>Slide </a:t>
            </a:r>
            <a:fld id="{68D81D64-64DC-4A8B-86D3-B2597B76EA14}" type="slidenum">
              <a:rPr lang="en-GB" smtClean="0"/>
              <a:pPr>
                <a:defRPr/>
              </a:pPr>
              <a:t>‹#›</a:t>
            </a:fld>
            <a:endParaRPr lang="en-GB"/>
          </a:p>
        </p:txBody>
      </p:sp>
    </p:spTree>
    <p:extLst>
      <p:ext uri="{BB962C8B-B14F-4D97-AF65-F5344CB8AC3E}">
        <p14:creationId xmlns:p14="http://schemas.microsoft.com/office/powerpoint/2010/main" val="228839127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our Charts">
    <p:spTree>
      <p:nvGrpSpPr>
        <p:cNvPr id="1" name=""/>
        <p:cNvGrpSpPr/>
        <p:nvPr/>
      </p:nvGrpSpPr>
      <p:grpSpPr>
        <a:xfrm>
          <a:off x="0" y="0"/>
          <a:ext cx="0" cy="0"/>
        </a:xfrm>
      </p:grpSpPr>
      <p:cxnSp>
        <p:nvCxnSpPr>
          <p:cNvPr id="12" name="Straight Connector 11"/>
          <p:cNvCxnSpPr/>
          <p:nvPr userDrawn="1"/>
        </p:nvCxnSpPr>
        <p:spPr>
          <a:xfrm>
            <a:off x="4679950" y="1557338"/>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userDrawn="1"/>
        </p:nvCxnSpPr>
        <p:spPr>
          <a:xfrm>
            <a:off x="4679950" y="4019550"/>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576263" y="1557338"/>
            <a:ext cx="38877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576263" y="4019550"/>
            <a:ext cx="3887787"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11" name="Chart Placeholder 10"/>
          <p:cNvSpPr>
            <a:spLocks noGrp="1"/>
          </p:cNvSpPr>
          <p:nvPr>
            <p:ph type="chart" sz="quarter" idx="13"/>
          </p:nvPr>
        </p:nvSpPr>
        <p:spPr>
          <a:xfrm>
            <a:off x="576000" y="1710000"/>
            <a:ext cx="3960000" cy="1908000"/>
          </a:xfrm>
        </p:spPr>
        <p:txBody>
          <a:bodyPr rtlCol="0">
            <a:normAutofit/>
          </a:bodyPr>
          <a:lstStyle>
            <a:defPPr>
              <a:defRPr kern="1200" smtId="4294967295"/>
            </a:defPPr>
            <a:lvl1pPr>
              <a:defRPr sz="1100"/>
            </a:lvl1pPr>
          </a:lstStyle>
          <a:p>
            <a:pPr lvl="0"/>
            <a:endParaRPr lang="en-GB" noProof="0"/>
          </a:p>
        </p:txBody>
      </p:sp>
      <p:sp>
        <p:nvSpPr>
          <p:cNvPr id="13" name="Text Placeholder 12"/>
          <p:cNvSpPr>
            <a:spLocks noGrp="1"/>
          </p:cNvSpPr>
          <p:nvPr>
            <p:ph type="body" sz="quarter" idx="14"/>
          </p:nvPr>
        </p:nvSpPr>
        <p:spPr>
          <a:xfrm>
            <a:off x="576000" y="1368000"/>
            <a:ext cx="3960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4" name="Chart Placeholder 10"/>
          <p:cNvSpPr>
            <a:spLocks noGrp="1"/>
          </p:cNvSpPr>
          <p:nvPr>
            <p:ph type="chart" sz="quarter" idx="15"/>
          </p:nvPr>
        </p:nvSpPr>
        <p:spPr>
          <a:xfrm>
            <a:off x="576000" y="4176000"/>
            <a:ext cx="3960000" cy="1908000"/>
          </a:xfrm>
        </p:spPr>
        <p:txBody>
          <a:bodyPr rtlCol="0">
            <a:normAutofit/>
          </a:bodyPr>
          <a:lstStyle>
            <a:defPPr>
              <a:defRPr kern="1200" smtId="4294967295"/>
            </a:defPPr>
            <a:lvl1pPr>
              <a:defRPr sz="1100"/>
            </a:lvl1pPr>
          </a:lstStyle>
          <a:p>
            <a:pPr lvl="0"/>
            <a:endParaRPr lang="en-GB" noProof="0"/>
          </a:p>
        </p:txBody>
      </p:sp>
      <p:sp>
        <p:nvSpPr>
          <p:cNvPr id="15" name="Text Placeholder 12"/>
          <p:cNvSpPr>
            <a:spLocks noGrp="1"/>
          </p:cNvSpPr>
          <p:nvPr>
            <p:ph type="body" sz="quarter" idx="16"/>
          </p:nvPr>
        </p:nvSpPr>
        <p:spPr>
          <a:xfrm>
            <a:off x="576000" y="3834000"/>
            <a:ext cx="3960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6" name="Chart Placeholder 10"/>
          <p:cNvSpPr>
            <a:spLocks noGrp="1"/>
          </p:cNvSpPr>
          <p:nvPr>
            <p:ph type="chart" sz="quarter" idx="17"/>
          </p:nvPr>
        </p:nvSpPr>
        <p:spPr>
          <a:xfrm>
            <a:off x="4680000" y="1710000"/>
            <a:ext cx="3960000" cy="1908000"/>
          </a:xfrm>
        </p:spPr>
        <p:txBody>
          <a:bodyPr rtlCol="0">
            <a:normAutofit/>
          </a:bodyPr>
          <a:lstStyle>
            <a:defPPr>
              <a:defRPr kern="1200" smtId="4294967295"/>
            </a:defPPr>
            <a:lvl1pPr>
              <a:defRPr sz="1100"/>
            </a:lvl1pPr>
          </a:lstStyle>
          <a:p>
            <a:pPr lvl="0"/>
            <a:endParaRPr lang="en-GB" noProof="0"/>
          </a:p>
        </p:txBody>
      </p:sp>
      <p:sp>
        <p:nvSpPr>
          <p:cNvPr id="17" name="Text Placeholder 12"/>
          <p:cNvSpPr>
            <a:spLocks noGrp="1"/>
          </p:cNvSpPr>
          <p:nvPr>
            <p:ph type="body" sz="quarter" idx="18"/>
          </p:nvPr>
        </p:nvSpPr>
        <p:spPr>
          <a:xfrm>
            <a:off x="4680000" y="1368000"/>
            <a:ext cx="3960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8" name="Chart Placeholder 10"/>
          <p:cNvSpPr>
            <a:spLocks noGrp="1"/>
          </p:cNvSpPr>
          <p:nvPr>
            <p:ph type="chart" sz="quarter" idx="19"/>
          </p:nvPr>
        </p:nvSpPr>
        <p:spPr>
          <a:xfrm>
            <a:off x="4680000" y="4176000"/>
            <a:ext cx="3960000" cy="1908000"/>
          </a:xfrm>
        </p:spPr>
        <p:txBody>
          <a:bodyPr rtlCol="0">
            <a:normAutofit/>
          </a:bodyPr>
          <a:lstStyle>
            <a:defPPr>
              <a:defRPr kern="1200" smtId="4294967295"/>
            </a:defPPr>
            <a:lvl1pPr>
              <a:defRPr sz="1100"/>
            </a:lvl1pPr>
          </a:lstStyle>
          <a:p>
            <a:pPr lvl="0"/>
            <a:endParaRPr lang="en-GB" noProof="0"/>
          </a:p>
        </p:txBody>
      </p:sp>
      <p:sp>
        <p:nvSpPr>
          <p:cNvPr id="19" name="Text Placeholder 12"/>
          <p:cNvSpPr>
            <a:spLocks noGrp="1"/>
          </p:cNvSpPr>
          <p:nvPr>
            <p:ph type="body" sz="quarter" idx="20"/>
          </p:nvPr>
        </p:nvSpPr>
        <p:spPr>
          <a:xfrm>
            <a:off x="4680000" y="3834000"/>
            <a:ext cx="3960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23" name="Date Placeholder 4"/>
          <p:cNvSpPr>
            <a:spLocks noGrp="1"/>
          </p:cNvSpPr>
          <p:nvPr>
            <p:ph type="dt" sz="half" idx="21"/>
          </p:nvPr>
        </p:nvSpPr>
        <p:spPr/>
        <p:txBody>
          <a:bodyPr/>
          <a:lstStyle>
            <a:defPPr>
              <a:defRPr kern="1200" smtId="4294967295"/>
            </a:defPPr>
            <a:lvl1pPr>
              <a:defRPr/>
            </a:lvl1pPr>
          </a:lstStyle>
          <a:p>
            <a:pPr>
              <a:defRPr/>
            </a:pPr>
            <a:fld id="{18747DE1-55C7-4AE2-8271-1B5C5C1D4606}" type="datetime1">
              <a:rPr lang="en-GB"/>
              <a:pPr>
                <a:defRPr/>
              </a:pPr>
              <a:t>25/09/2023</a:t>
            </a:fld>
          </a:p>
        </p:txBody>
      </p:sp>
      <p:sp>
        <p:nvSpPr>
          <p:cNvPr id="24" name="Footer Placeholder 5"/>
          <p:cNvSpPr>
            <a:spLocks noGrp="1"/>
          </p:cNvSpPr>
          <p:nvPr>
            <p:ph type="ftr" sz="quarter" idx="22"/>
          </p:nvPr>
        </p:nvSpPr>
        <p:spPr/>
        <p:txBody>
          <a:bodyPr/>
          <a:lstStyle>
            <a:defPPr>
              <a:defRPr kern="1200" smtId="4294967295"/>
            </a:defPPr>
            <a:lvl1pPr>
              <a:defRPr/>
            </a:lvl1pPr>
          </a:lstStyle>
          <a:p>
            <a:pPr>
              <a:defRPr/>
            </a:pPr>
            <a:endParaRPr lang="en-GB"/>
          </a:p>
        </p:txBody>
      </p:sp>
      <p:sp>
        <p:nvSpPr>
          <p:cNvPr id="25" name="Slide Number Placeholder 6"/>
          <p:cNvSpPr>
            <a:spLocks noGrp="1"/>
          </p:cNvSpPr>
          <p:nvPr>
            <p:ph type="sldNum" sz="quarter" idx="23"/>
          </p:nvPr>
        </p:nvSpPr>
        <p:spPr/>
        <p:txBody>
          <a:bodyPr/>
          <a:lstStyle>
            <a:defPPr>
              <a:defRPr kern="1200" smtId="4294967295"/>
            </a:defPPr>
            <a:lvl1pPr>
              <a:defRPr/>
            </a:lvl1pPr>
          </a:lstStyle>
          <a:p>
            <a:pPr>
              <a:defRPr/>
            </a:pPr>
            <a:r>
              <a:rPr lang="en-GB"/>
              <a:t>Slide </a:t>
            </a:r>
            <a:fld id="{AF61D7FF-AD8E-47C1-A249-5D1A76E9647B}" type="slidenum">
              <a:rPr lang="en-GB" smtClean="0"/>
              <a:pPr>
                <a:defRPr/>
              </a:pPr>
              <a:t>‹#›</a:t>
            </a:fld>
            <a:endParaRPr lang="en-GB"/>
          </a:p>
        </p:txBody>
      </p:sp>
    </p:spTree>
    <p:extLst>
      <p:ext uri="{BB962C8B-B14F-4D97-AF65-F5344CB8AC3E}">
        <p14:creationId xmlns:p14="http://schemas.microsoft.com/office/powerpoint/2010/main" val="98108318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Horizontal Content">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sz="half" idx="1"/>
          </p:nvPr>
        </p:nvSpPr>
        <p:spPr>
          <a:xfrm>
            <a:off x="576000" y="1367999"/>
            <a:ext cx="8064000" cy="2232000"/>
          </a:xfrm>
        </p:spPr>
        <p:txBody>
          <a:bodyPr>
            <a:normAutofit/>
          </a:bodyPr>
          <a:lstStyle>
            <a:defPPr>
              <a:defRPr kern="1200" smtId="4294967295"/>
            </a:defPPr>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sz="half" idx="13"/>
          </p:nvPr>
        </p:nvSpPr>
        <p:spPr>
          <a:xfrm>
            <a:off x="576000" y="3744000"/>
            <a:ext cx="8064000" cy="2232000"/>
          </a:xfrm>
        </p:spPr>
        <p:txBody>
          <a:bodyPr>
            <a:normAutofit/>
          </a:bodyPr>
          <a:lstStyle>
            <a:defPPr>
              <a:defRPr kern="1200" smtId="4294967295"/>
            </a:defPPr>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4"/>
          </p:nvPr>
        </p:nvSpPr>
        <p:spPr/>
        <p:txBody>
          <a:bodyPr/>
          <a:lstStyle>
            <a:defPPr>
              <a:defRPr kern="1200" smtId="4294967295"/>
            </a:defPPr>
            <a:lvl1pPr>
              <a:defRPr/>
            </a:lvl1pPr>
          </a:lstStyle>
          <a:p>
            <a:pPr>
              <a:defRPr/>
            </a:pPr>
            <a:fld id="{EFA8788C-B3AF-45B0-B25B-1E5B1D755237}" type="datetime1">
              <a:rPr lang="en-GB"/>
              <a:pPr>
                <a:defRPr/>
              </a:pPr>
              <a:t>25/09/2023</a:t>
            </a:fld>
          </a:p>
        </p:txBody>
      </p:sp>
      <p:sp>
        <p:nvSpPr>
          <p:cNvPr id="6" name="Footer Placeholder 4"/>
          <p:cNvSpPr>
            <a:spLocks noGrp="1"/>
          </p:cNvSpPr>
          <p:nvPr>
            <p:ph type="ftr" sz="quarter" idx="15"/>
          </p:nvPr>
        </p:nvSpPr>
        <p:spPr/>
        <p:txBody>
          <a:bodyPr/>
          <a:lstStyle>
            <a:defPPr>
              <a:defRPr kern="1200" smtId="4294967295"/>
            </a:defPPr>
            <a:lvl1pPr>
              <a:defRPr/>
            </a:lvl1pPr>
          </a:lstStyle>
          <a:p>
            <a:pPr>
              <a:defRPr/>
            </a:pPr>
            <a:endParaRPr lang="en-GB"/>
          </a:p>
        </p:txBody>
      </p:sp>
      <p:sp>
        <p:nvSpPr>
          <p:cNvPr id="7" name="Slide Number Placeholder 5"/>
          <p:cNvSpPr>
            <a:spLocks noGrp="1"/>
          </p:cNvSpPr>
          <p:nvPr>
            <p:ph type="sldNum" sz="quarter" idx="16"/>
          </p:nvPr>
        </p:nvSpPr>
        <p:spPr/>
        <p:txBody>
          <a:bodyPr/>
          <a:lstStyle>
            <a:defPPr>
              <a:defRPr kern="1200" smtId="4294967295"/>
            </a:defPPr>
            <a:lvl1pPr>
              <a:defRPr/>
            </a:lvl1pPr>
          </a:lstStyle>
          <a:p>
            <a:pPr>
              <a:defRPr/>
            </a:pPr>
            <a:r>
              <a:rPr lang="en-GB"/>
              <a:t>Slide </a:t>
            </a:r>
            <a:fld id="{C6DB3434-78BF-468A-902F-536E30EA56B7}" type="slidenum">
              <a:rPr lang="en-GB" smtClean="0"/>
              <a:pPr>
                <a:defRPr/>
              </a:pPr>
              <a:t>‹#›</a:t>
            </a:fld>
            <a:endParaRPr lang="en-GB"/>
          </a:p>
        </p:txBody>
      </p:sp>
    </p:spTree>
    <p:extLst>
      <p:ext uri="{BB962C8B-B14F-4D97-AF65-F5344CB8AC3E}">
        <p14:creationId xmlns:p14="http://schemas.microsoft.com/office/powerpoint/2010/main" val="1699964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ext and Content">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sz="half" idx="1"/>
          </p:nvPr>
        </p:nvSpPr>
        <p:spPr>
          <a:xfrm>
            <a:off x="576000" y="1368000"/>
            <a:ext cx="2592000" cy="4896000"/>
          </a:xfrm>
        </p:spPr>
        <p:txBody>
          <a:bodyPr>
            <a:normAutofit/>
          </a:bodyPr>
          <a:lstStyle>
            <a:defPPr>
              <a:defRPr kern="1200" smtId="4294967295"/>
            </a:defPPr>
            <a:lvl1pPr marL="179388" indent="-179388">
              <a:defRPr sz="1400"/>
            </a:lvl1pPr>
            <a:lvl2pPr marL="419100" indent="-234950">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306920" y="1368000"/>
            <a:ext cx="5328000" cy="4896000"/>
          </a:xfrm>
        </p:spPr>
        <p:txBody>
          <a:bodyPr>
            <a:normAutofit/>
          </a:bodyPr>
          <a:lstStyle>
            <a:defPPr>
              <a:defRPr kern="1200" smtId="4294967295"/>
            </a:defPPr>
            <a:lvl1pPr marL="179388" indent="-179388">
              <a:defRPr sz="1400"/>
            </a:lvl1pPr>
            <a:lvl2pPr marL="419100" indent="-234950">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defPPr>
              <a:defRPr kern="1200" smtId="4294967295"/>
            </a:defPPr>
            <a:lvl1pPr>
              <a:defRPr/>
            </a:lvl1pPr>
          </a:lstStyle>
          <a:p>
            <a:pPr>
              <a:defRPr/>
            </a:pPr>
            <a:fld id="{E021DF58-8E3E-4A90-B597-C3BA1D8AADEC}" type="datetime1">
              <a:rPr lang="en-GB"/>
              <a:pPr>
                <a:defRPr/>
              </a:pPr>
              <a:t>25/09/2023</a:t>
            </a:fld>
          </a:p>
        </p:txBody>
      </p:sp>
      <p:sp>
        <p:nvSpPr>
          <p:cNvPr id="6"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7" name="Slide Number Placeholder 5"/>
          <p:cNvSpPr>
            <a:spLocks noGrp="1"/>
          </p:cNvSpPr>
          <p:nvPr>
            <p:ph type="sldNum" sz="quarter" idx="12"/>
          </p:nvPr>
        </p:nvSpPr>
        <p:spPr/>
        <p:txBody>
          <a:bodyPr/>
          <a:lstStyle>
            <a:defPPr>
              <a:defRPr kern="1200" smtId="4294967295"/>
            </a:defPPr>
            <a:lvl1pPr>
              <a:defRPr/>
            </a:lvl1pPr>
          </a:lstStyle>
          <a:p>
            <a:pPr>
              <a:defRPr/>
            </a:pPr>
            <a:r>
              <a:rPr lang="en-GB"/>
              <a:t>Slide </a:t>
            </a:r>
            <a:fld id="{0356A815-ADAD-465E-827C-C4929D52A681}" type="slidenum">
              <a:rPr lang="en-GB" smtClean="0"/>
              <a:pPr>
                <a:defRPr/>
              </a:pPr>
              <a:t>‹#›</a:t>
            </a:fld>
            <a:endParaRPr lang="en-GB"/>
          </a:p>
        </p:txBody>
      </p:sp>
    </p:spTree>
    <p:extLst>
      <p:ext uri="{BB962C8B-B14F-4D97-AF65-F5344CB8AC3E}">
        <p14:creationId xmlns:p14="http://schemas.microsoft.com/office/powerpoint/2010/main" val="9184743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and Content Reversed">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8" name="Content Placeholder 2"/>
          <p:cNvSpPr>
            <a:spLocks noGrp="1"/>
          </p:cNvSpPr>
          <p:nvPr>
            <p:ph sz="half" idx="1"/>
          </p:nvPr>
        </p:nvSpPr>
        <p:spPr>
          <a:xfrm>
            <a:off x="6048000" y="1367999"/>
            <a:ext cx="2592000" cy="4896000"/>
          </a:xfrm>
        </p:spPr>
        <p:txBody>
          <a:bodyPr>
            <a:normAutofit/>
          </a:bodyPr>
          <a:lstStyle>
            <a:defPPr>
              <a:defRPr kern="1200" smtId="4294967295"/>
            </a:defPPr>
            <a:lvl1pPr marL="179388" indent="-179388">
              <a:defRPr sz="1400"/>
            </a:lvl1pPr>
            <a:lvl2pPr marL="358775" indent="-174625">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2"/>
          </p:nvPr>
        </p:nvSpPr>
        <p:spPr>
          <a:xfrm>
            <a:off x="576000" y="1367999"/>
            <a:ext cx="5328000" cy="4896000"/>
          </a:xfrm>
        </p:spPr>
        <p:txBody>
          <a:bodyPr>
            <a:normAutofit/>
          </a:bodyPr>
          <a:lstStyle>
            <a:defPPr>
              <a:defRPr kern="1200" smtId="4294967295"/>
            </a:defPPr>
            <a:lvl1pPr marL="179388" indent="-179388">
              <a:defRPr sz="1400"/>
            </a:lvl1pPr>
            <a:lvl2pPr marL="358775" indent="-174625">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defPPr>
              <a:defRPr kern="1200" smtId="4294967295"/>
            </a:defPPr>
            <a:lvl1pPr>
              <a:defRPr/>
            </a:lvl1pPr>
          </a:lstStyle>
          <a:p>
            <a:pPr>
              <a:defRPr/>
            </a:pPr>
            <a:fld id="{874801F2-C5B1-40A5-A097-BBD0A5A7B6DE}" type="datetime1">
              <a:rPr lang="en-GB"/>
              <a:pPr>
                <a:defRPr/>
              </a:pPr>
              <a:t>25/09/2023</a:t>
            </a:fld>
          </a:p>
        </p:txBody>
      </p:sp>
      <p:sp>
        <p:nvSpPr>
          <p:cNvPr id="6"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7" name="Slide Number Placeholder 5"/>
          <p:cNvSpPr>
            <a:spLocks noGrp="1"/>
          </p:cNvSpPr>
          <p:nvPr>
            <p:ph type="sldNum" sz="quarter" idx="12"/>
          </p:nvPr>
        </p:nvSpPr>
        <p:spPr/>
        <p:txBody>
          <a:bodyPr/>
          <a:lstStyle>
            <a:defPPr>
              <a:defRPr kern="1200" smtId="4294967295"/>
            </a:defPPr>
            <a:lvl1pPr>
              <a:defRPr/>
            </a:lvl1pPr>
          </a:lstStyle>
          <a:p>
            <a:pPr>
              <a:defRPr/>
            </a:pPr>
            <a:r>
              <a:rPr lang="en-GB"/>
              <a:t>Slide </a:t>
            </a:r>
            <a:fld id="{0685F66B-75DF-4A09-81B5-FF5F7C5585F6}" type="slidenum">
              <a:rPr lang="en-GB" smtClean="0"/>
              <a:pPr>
                <a:defRPr/>
              </a:pPr>
              <a:t>‹#›</a:t>
            </a:fld>
            <a:endParaRPr lang="en-GB"/>
          </a:p>
        </p:txBody>
      </p:sp>
    </p:spTree>
    <p:extLst>
      <p:ext uri="{BB962C8B-B14F-4D97-AF65-F5344CB8AC3E}">
        <p14:creationId xmlns:p14="http://schemas.microsoft.com/office/powerpoint/2010/main" val="123024471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and two charts">
    <p:spTree>
      <p:nvGrpSpPr>
        <p:cNvPr id="1" name=""/>
        <p:cNvGrpSpPr/>
        <p:nvPr/>
      </p:nvGrpSpPr>
      <p:grpSpPr>
        <a:xfrm>
          <a:off x="0" y="0"/>
          <a:ext cx="0" cy="0"/>
        </a:xfrm>
      </p:grpSpPr>
      <p:cxnSp>
        <p:nvCxnSpPr>
          <p:cNvPr id="8" name="Straight Connector 7"/>
          <p:cNvCxnSpPr/>
          <p:nvPr userDrawn="1"/>
        </p:nvCxnSpPr>
        <p:spPr>
          <a:xfrm>
            <a:off x="4679950" y="1557338"/>
            <a:ext cx="396081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4679950" y="4019550"/>
            <a:ext cx="3960813"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sz="half" idx="1"/>
          </p:nvPr>
        </p:nvSpPr>
        <p:spPr>
          <a:xfrm>
            <a:off x="576000" y="1367999"/>
            <a:ext cx="3960000" cy="4716000"/>
          </a:xfrm>
        </p:spPr>
        <p:txBody>
          <a:bodyPr>
            <a:normAutofit/>
          </a:bodyPr>
          <a:lstStyle>
            <a:defPPr>
              <a:defRPr kern="1200" smtId="4294967295"/>
            </a:defPPr>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10"/>
          <p:cNvSpPr>
            <a:spLocks noGrp="1"/>
          </p:cNvSpPr>
          <p:nvPr>
            <p:ph type="chart" sz="quarter" idx="17"/>
          </p:nvPr>
        </p:nvSpPr>
        <p:spPr>
          <a:xfrm>
            <a:off x="4680000" y="1702800"/>
            <a:ext cx="3960000" cy="1908000"/>
          </a:xfrm>
        </p:spPr>
        <p:txBody>
          <a:bodyPr rtlCol="0">
            <a:normAutofit/>
          </a:bodyPr>
          <a:lstStyle>
            <a:defPPr>
              <a:defRPr kern="1200" smtId="4294967295"/>
            </a:defPPr>
            <a:lvl1pPr>
              <a:defRPr sz="1100"/>
            </a:lvl1pPr>
          </a:lstStyle>
          <a:p>
            <a:pPr lvl="0"/>
            <a:endParaRPr lang="en-GB" noProof="0"/>
          </a:p>
        </p:txBody>
      </p:sp>
      <p:sp>
        <p:nvSpPr>
          <p:cNvPr id="10" name="Text Placeholder 12"/>
          <p:cNvSpPr>
            <a:spLocks noGrp="1"/>
          </p:cNvSpPr>
          <p:nvPr>
            <p:ph type="body" sz="quarter" idx="18"/>
          </p:nvPr>
        </p:nvSpPr>
        <p:spPr>
          <a:xfrm>
            <a:off x="4680000" y="1368000"/>
            <a:ext cx="3960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1" name="Chart Placeholder 10"/>
          <p:cNvSpPr>
            <a:spLocks noGrp="1"/>
          </p:cNvSpPr>
          <p:nvPr>
            <p:ph type="chart" sz="quarter" idx="19"/>
          </p:nvPr>
        </p:nvSpPr>
        <p:spPr>
          <a:xfrm>
            <a:off x="4680000" y="4169064"/>
            <a:ext cx="3960000" cy="1908000"/>
          </a:xfrm>
        </p:spPr>
        <p:txBody>
          <a:bodyPr rtlCol="0">
            <a:normAutofit/>
          </a:bodyPr>
          <a:lstStyle>
            <a:defPPr>
              <a:defRPr kern="1200" smtId="4294967295"/>
            </a:defPPr>
            <a:lvl1pPr>
              <a:defRPr sz="1100"/>
            </a:lvl1pPr>
          </a:lstStyle>
          <a:p>
            <a:pPr lvl="0"/>
            <a:endParaRPr lang="en-GB" noProof="0"/>
          </a:p>
        </p:txBody>
      </p:sp>
      <p:sp>
        <p:nvSpPr>
          <p:cNvPr id="12" name="Text Placeholder 12"/>
          <p:cNvSpPr>
            <a:spLocks noGrp="1"/>
          </p:cNvSpPr>
          <p:nvPr>
            <p:ph type="body" sz="quarter" idx="20"/>
          </p:nvPr>
        </p:nvSpPr>
        <p:spPr>
          <a:xfrm>
            <a:off x="4680000" y="3833752"/>
            <a:ext cx="3960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4" name="Date Placeholder 4"/>
          <p:cNvSpPr>
            <a:spLocks noGrp="1"/>
          </p:cNvSpPr>
          <p:nvPr>
            <p:ph type="dt" sz="half" idx="21"/>
          </p:nvPr>
        </p:nvSpPr>
        <p:spPr/>
        <p:txBody>
          <a:bodyPr/>
          <a:lstStyle>
            <a:defPPr>
              <a:defRPr kern="1200" smtId="4294967295"/>
            </a:defPPr>
            <a:lvl1pPr>
              <a:defRPr/>
            </a:lvl1pPr>
          </a:lstStyle>
          <a:p>
            <a:pPr>
              <a:defRPr/>
            </a:pPr>
            <a:fld id="{8BCD4D5A-33F5-4CE5-BE1E-8B1B94652456}" type="datetime1">
              <a:rPr lang="en-GB"/>
              <a:pPr>
                <a:defRPr/>
              </a:pPr>
              <a:t>25/09/2023</a:t>
            </a:fld>
          </a:p>
        </p:txBody>
      </p:sp>
      <p:sp>
        <p:nvSpPr>
          <p:cNvPr id="15" name="Footer Placeholder 5"/>
          <p:cNvSpPr>
            <a:spLocks noGrp="1"/>
          </p:cNvSpPr>
          <p:nvPr>
            <p:ph type="ftr" sz="quarter" idx="22"/>
          </p:nvPr>
        </p:nvSpPr>
        <p:spPr/>
        <p:txBody>
          <a:bodyPr/>
          <a:lstStyle>
            <a:defPPr>
              <a:defRPr kern="1200" smtId="4294967295"/>
            </a:defPPr>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0825"/>
          </a:xfrm>
        </p:spPr>
        <p:txBody>
          <a:bodyPr/>
          <a:lstStyle>
            <a:defPPr>
              <a:defRPr kern="1200" smtId="4294967295"/>
            </a:defPPr>
            <a:lvl1pPr>
              <a:defRPr/>
            </a:lvl1pPr>
          </a:lstStyle>
          <a:p>
            <a:pPr>
              <a:defRPr/>
            </a:pPr>
            <a:r>
              <a:rPr lang="en-GB"/>
              <a:t>Slide </a:t>
            </a:r>
            <a:fld id="{65AF9D20-5055-4A88-9708-25CA1EEE55D3}" type="slidenum">
              <a:rPr lang="en-GB" smtClean="0"/>
              <a:pPr>
                <a:defRPr/>
              </a:pPr>
              <a:t>‹#›</a:t>
            </a:fld>
            <a:endParaRPr lang="en-GB"/>
          </a:p>
        </p:txBody>
      </p:sp>
    </p:spTree>
    <p:extLst>
      <p:ext uri="{BB962C8B-B14F-4D97-AF65-F5344CB8AC3E}">
        <p14:creationId xmlns:p14="http://schemas.microsoft.com/office/powerpoint/2010/main" val="30986823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Narrow Text and Two Charts">
    <p:spTree>
      <p:nvGrpSpPr>
        <p:cNvPr id="1" name=""/>
        <p:cNvGrpSpPr/>
        <p:nvPr/>
      </p:nvGrpSpPr>
      <p:grpSpPr>
        <a:xfrm>
          <a:off x="0" y="0"/>
          <a:ext cx="0" cy="0"/>
        </a:xfrm>
      </p:grpSpPr>
      <p:cxnSp>
        <p:nvCxnSpPr>
          <p:cNvPr id="12" name="Straight Connector 11"/>
          <p:cNvCxnSpPr/>
          <p:nvPr userDrawn="1"/>
        </p:nvCxnSpPr>
        <p:spPr>
          <a:xfrm>
            <a:off x="3311525" y="1557338"/>
            <a:ext cx="532923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3311525" y="4019550"/>
            <a:ext cx="5329238"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sz="half" idx="1"/>
          </p:nvPr>
        </p:nvSpPr>
        <p:spPr>
          <a:xfrm>
            <a:off x="576000" y="1368000"/>
            <a:ext cx="2592000" cy="4716000"/>
          </a:xfrm>
        </p:spPr>
        <p:txBody>
          <a:bodyPr>
            <a:normAutofit/>
          </a:bodyPr>
          <a:lstStyle>
            <a:defPPr>
              <a:defRPr kern="1200" smtId="4294967295"/>
            </a:defPPr>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10"/>
          <p:cNvSpPr>
            <a:spLocks noGrp="1"/>
          </p:cNvSpPr>
          <p:nvPr>
            <p:ph type="chart" sz="quarter" idx="17"/>
          </p:nvPr>
        </p:nvSpPr>
        <p:spPr>
          <a:xfrm>
            <a:off x="3312000" y="1702800"/>
            <a:ext cx="5328000" cy="1908000"/>
          </a:xfrm>
        </p:spPr>
        <p:txBody>
          <a:bodyPr rtlCol="0">
            <a:normAutofit/>
          </a:bodyPr>
          <a:lstStyle>
            <a:defPPr>
              <a:defRPr kern="1200" smtId="4294967295"/>
            </a:defPPr>
            <a:lvl1pPr>
              <a:defRPr sz="1100"/>
            </a:lvl1pPr>
          </a:lstStyle>
          <a:p>
            <a:pPr lvl="0"/>
            <a:endParaRPr lang="en-GB" noProof="0"/>
          </a:p>
        </p:txBody>
      </p:sp>
      <p:sp>
        <p:nvSpPr>
          <p:cNvPr id="9" name="Text Placeholder 12"/>
          <p:cNvSpPr>
            <a:spLocks noGrp="1"/>
          </p:cNvSpPr>
          <p:nvPr>
            <p:ph type="body" sz="quarter" idx="18"/>
          </p:nvPr>
        </p:nvSpPr>
        <p:spPr>
          <a:xfrm>
            <a:off x="3312000" y="1368000"/>
            <a:ext cx="5328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0" name="Chart Placeholder 10"/>
          <p:cNvSpPr>
            <a:spLocks noGrp="1"/>
          </p:cNvSpPr>
          <p:nvPr>
            <p:ph type="chart" sz="quarter" idx="19"/>
          </p:nvPr>
        </p:nvSpPr>
        <p:spPr>
          <a:xfrm>
            <a:off x="3312000" y="4169064"/>
            <a:ext cx="5328000" cy="1908000"/>
          </a:xfrm>
        </p:spPr>
        <p:txBody>
          <a:bodyPr rtlCol="0">
            <a:normAutofit/>
          </a:bodyPr>
          <a:lstStyle>
            <a:defPPr>
              <a:defRPr kern="1200" smtId="4294967295"/>
            </a:defPPr>
            <a:lvl1pPr>
              <a:defRPr sz="1100"/>
            </a:lvl1pPr>
          </a:lstStyle>
          <a:p>
            <a:pPr lvl="0"/>
            <a:endParaRPr lang="en-GB" noProof="0"/>
          </a:p>
        </p:txBody>
      </p:sp>
      <p:sp>
        <p:nvSpPr>
          <p:cNvPr id="11" name="Text Placeholder 12"/>
          <p:cNvSpPr>
            <a:spLocks noGrp="1"/>
          </p:cNvSpPr>
          <p:nvPr>
            <p:ph type="body" sz="quarter" idx="20"/>
          </p:nvPr>
        </p:nvSpPr>
        <p:spPr>
          <a:xfrm>
            <a:off x="3312000" y="3833752"/>
            <a:ext cx="5328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4" name="Date Placeholder 4"/>
          <p:cNvSpPr>
            <a:spLocks noGrp="1"/>
          </p:cNvSpPr>
          <p:nvPr>
            <p:ph type="dt" sz="half" idx="21"/>
          </p:nvPr>
        </p:nvSpPr>
        <p:spPr/>
        <p:txBody>
          <a:bodyPr/>
          <a:lstStyle>
            <a:defPPr>
              <a:defRPr kern="1200" smtId="4294967295"/>
            </a:defPPr>
            <a:lvl1pPr>
              <a:defRPr/>
            </a:lvl1pPr>
          </a:lstStyle>
          <a:p>
            <a:pPr>
              <a:defRPr/>
            </a:pPr>
            <a:fld id="{04983AE7-AB34-411A-84A2-F5F09D28D740}" type="datetime1">
              <a:rPr lang="en-GB"/>
              <a:pPr>
                <a:defRPr/>
              </a:pPr>
              <a:t>25/09/2023</a:t>
            </a:fld>
          </a:p>
        </p:txBody>
      </p:sp>
      <p:sp>
        <p:nvSpPr>
          <p:cNvPr id="15" name="Footer Placeholder 5"/>
          <p:cNvSpPr>
            <a:spLocks noGrp="1"/>
          </p:cNvSpPr>
          <p:nvPr>
            <p:ph type="ftr" sz="quarter" idx="22"/>
          </p:nvPr>
        </p:nvSpPr>
        <p:spPr/>
        <p:txBody>
          <a:bodyPr/>
          <a:lstStyle>
            <a:defPPr>
              <a:defRPr kern="1200" smtId="4294967295"/>
            </a:defPPr>
            <a:lvl1pPr>
              <a:defRPr/>
            </a:lvl1pPr>
          </a:lstStyle>
          <a:p>
            <a:pPr>
              <a:defRPr/>
            </a:pPr>
            <a:endParaRPr lang="en-GB"/>
          </a:p>
        </p:txBody>
      </p:sp>
      <p:sp>
        <p:nvSpPr>
          <p:cNvPr id="16" name="Slide Number Placeholder 6"/>
          <p:cNvSpPr>
            <a:spLocks noGrp="1"/>
          </p:cNvSpPr>
          <p:nvPr>
            <p:ph type="sldNum" sz="quarter" idx="23"/>
          </p:nvPr>
        </p:nvSpPr>
        <p:spPr/>
        <p:txBody>
          <a:bodyPr/>
          <a:lstStyle>
            <a:defPPr>
              <a:defRPr kern="1200" smtId="4294967295"/>
            </a:defPPr>
            <a:lvl1pPr>
              <a:defRPr/>
            </a:lvl1pPr>
          </a:lstStyle>
          <a:p>
            <a:pPr>
              <a:defRPr/>
            </a:pPr>
            <a:r>
              <a:rPr lang="en-GB"/>
              <a:t>Slide </a:t>
            </a:r>
            <a:fld id="{A5D40EAA-4E77-486B-9125-BC814625D2A5}" type="slidenum">
              <a:rPr lang="en-GB" smtClean="0"/>
              <a:pPr>
                <a:defRPr/>
              </a:pPr>
              <a:t>‹#›</a:t>
            </a:fld>
            <a:endParaRPr lang="en-GB"/>
          </a:p>
        </p:txBody>
      </p:sp>
    </p:spTree>
    <p:extLst>
      <p:ext uri="{BB962C8B-B14F-4D97-AF65-F5344CB8AC3E}">
        <p14:creationId xmlns:p14="http://schemas.microsoft.com/office/powerpoint/2010/main" val="230852355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Narrow Text and Two Charts Reversed">
    <p:spTree>
      <p:nvGrpSpPr>
        <p:cNvPr id="1" name=""/>
        <p:cNvGrpSpPr/>
        <p:nvPr/>
      </p:nvGrpSpPr>
      <p:grpSpPr>
        <a:xfrm>
          <a:off x="0" y="0"/>
          <a:ext cx="0" cy="0"/>
        </a:xfrm>
      </p:grpSpPr>
      <p:cxnSp>
        <p:nvCxnSpPr>
          <p:cNvPr id="12" name="Straight Connector 11"/>
          <p:cNvCxnSpPr/>
          <p:nvPr userDrawn="1"/>
        </p:nvCxnSpPr>
        <p:spPr>
          <a:xfrm>
            <a:off x="576263" y="1557338"/>
            <a:ext cx="53276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576263" y="4019550"/>
            <a:ext cx="53276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sz="half" idx="1"/>
          </p:nvPr>
        </p:nvSpPr>
        <p:spPr>
          <a:xfrm>
            <a:off x="6048000" y="1368000"/>
            <a:ext cx="2592000" cy="4716000"/>
          </a:xfrm>
        </p:spPr>
        <p:txBody>
          <a:bodyPr>
            <a:normAutofit/>
          </a:bodyPr>
          <a:lstStyle>
            <a:defPPr>
              <a:defRPr kern="1200" smtId="4294967295"/>
            </a:defPPr>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10"/>
          <p:cNvSpPr>
            <a:spLocks noGrp="1"/>
          </p:cNvSpPr>
          <p:nvPr>
            <p:ph type="chart" sz="quarter" idx="17"/>
          </p:nvPr>
        </p:nvSpPr>
        <p:spPr>
          <a:xfrm>
            <a:off x="576000" y="1702800"/>
            <a:ext cx="5328000" cy="1908000"/>
          </a:xfrm>
        </p:spPr>
        <p:txBody>
          <a:bodyPr rtlCol="0">
            <a:normAutofit/>
          </a:bodyPr>
          <a:lstStyle>
            <a:defPPr>
              <a:defRPr kern="1200" smtId="4294967295"/>
            </a:defPPr>
            <a:lvl1pPr>
              <a:defRPr sz="1100"/>
            </a:lvl1pPr>
          </a:lstStyle>
          <a:p>
            <a:pPr lvl="0"/>
            <a:endParaRPr lang="en-GB" noProof="0"/>
          </a:p>
        </p:txBody>
      </p:sp>
      <p:sp>
        <p:nvSpPr>
          <p:cNvPr id="9" name="Text Placeholder 12"/>
          <p:cNvSpPr>
            <a:spLocks noGrp="1"/>
          </p:cNvSpPr>
          <p:nvPr>
            <p:ph type="body" sz="quarter" idx="18"/>
          </p:nvPr>
        </p:nvSpPr>
        <p:spPr>
          <a:xfrm>
            <a:off x="576000" y="1368000"/>
            <a:ext cx="5328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0" name="Chart Placeholder 10"/>
          <p:cNvSpPr>
            <a:spLocks noGrp="1"/>
          </p:cNvSpPr>
          <p:nvPr>
            <p:ph type="chart" sz="quarter" idx="19"/>
          </p:nvPr>
        </p:nvSpPr>
        <p:spPr>
          <a:xfrm>
            <a:off x="576000" y="4169064"/>
            <a:ext cx="5328000" cy="1908000"/>
          </a:xfrm>
        </p:spPr>
        <p:txBody>
          <a:bodyPr rtlCol="0">
            <a:normAutofit/>
          </a:bodyPr>
          <a:lstStyle>
            <a:defPPr>
              <a:defRPr kern="1200" smtId="4294967295"/>
            </a:defPPr>
            <a:lvl1pPr>
              <a:defRPr sz="1100"/>
            </a:lvl1pPr>
          </a:lstStyle>
          <a:p>
            <a:pPr lvl="0"/>
            <a:endParaRPr lang="en-GB" noProof="0"/>
          </a:p>
        </p:txBody>
      </p:sp>
      <p:sp>
        <p:nvSpPr>
          <p:cNvPr id="11" name="Text Placeholder 12"/>
          <p:cNvSpPr>
            <a:spLocks noGrp="1"/>
          </p:cNvSpPr>
          <p:nvPr>
            <p:ph type="body" sz="quarter" idx="20"/>
          </p:nvPr>
        </p:nvSpPr>
        <p:spPr>
          <a:xfrm>
            <a:off x="576000" y="3833752"/>
            <a:ext cx="5328000" cy="252000"/>
          </a:xfrm>
        </p:spPr>
        <p:txBody>
          <a:bodyPr>
            <a:normAutofit/>
          </a:bodyPr>
          <a:lstStyle>
            <a:defPPr>
              <a:defRPr kern="1200" smtId="4294967295"/>
            </a:defPPr>
            <a:lvl1pPr marL="0" indent="0">
              <a:buNone/>
              <a:defRPr sz="1400" b="1">
                <a:solidFill>
                  <a:schemeClr val="accent2"/>
                </a:solidFill>
              </a:defRPr>
            </a:lvl1pPr>
          </a:lstStyle>
          <a:p>
            <a:pPr lvl="0"/>
            <a:r>
              <a:rPr lang="en-US"/>
              <a:t>Click to edit Master text styles</a:t>
            </a:r>
          </a:p>
        </p:txBody>
      </p:sp>
      <p:sp>
        <p:nvSpPr>
          <p:cNvPr id="14" name="Date Placeholder 4"/>
          <p:cNvSpPr>
            <a:spLocks noGrp="1"/>
          </p:cNvSpPr>
          <p:nvPr>
            <p:ph type="dt" sz="half" idx="21"/>
          </p:nvPr>
        </p:nvSpPr>
        <p:spPr/>
        <p:txBody>
          <a:bodyPr/>
          <a:lstStyle>
            <a:defPPr>
              <a:defRPr kern="1200" smtId="4294967295"/>
            </a:defPPr>
            <a:lvl1pPr>
              <a:defRPr/>
            </a:lvl1pPr>
          </a:lstStyle>
          <a:p>
            <a:pPr>
              <a:defRPr/>
            </a:pPr>
            <a:fld id="{A70447BB-806E-472E-AE0B-912BFA3CABE8}" type="datetime1">
              <a:rPr lang="en-GB"/>
              <a:pPr>
                <a:defRPr/>
              </a:pPr>
              <a:t>25/09/2023</a:t>
            </a:fld>
          </a:p>
        </p:txBody>
      </p:sp>
      <p:sp>
        <p:nvSpPr>
          <p:cNvPr id="15" name="Footer Placeholder 5"/>
          <p:cNvSpPr>
            <a:spLocks noGrp="1"/>
          </p:cNvSpPr>
          <p:nvPr>
            <p:ph type="ftr" sz="quarter" idx="22"/>
          </p:nvPr>
        </p:nvSpPr>
        <p:spPr/>
        <p:txBody>
          <a:bodyPr/>
          <a:lstStyle>
            <a:defPPr>
              <a:defRPr kern="1200" smtId="4294967295"/>
            </a:defPPr>
            <a:lvl1pPr>
              <a:defRPr/>
            </a:lvl1pPr>
          </a:lstStyle>
          <a:p>
            <a:pPr>
              <a:defRPr/>
            </a:pPr>
            <a:endParaRPr lang="en-GB"/>
          </a:p>
        </p:txBody>
      </p:sp>
      <p:sp>
        <p:nvSpPr>
          <p:cNvPr id="16" name="Slide Number Placeholder 6"/>
          <p:cNvSpPr>
            <a:spLocks noGrp="1"/>
          </p:cNvSpPr>
          <p:nvPr>
            <p:ph type="sldNum" sz="quarter" idx="23"/>
          </p:nvPr>
        </p:nvSpPr>
        <p:spPr/>
        <p:txBody>
          <a:bodyPr/>
          <a:lstStyle>
            <a:defPPr>
              <a:defRPr kern="1200" smtId="4294967295"/>
            </a:defPPr>
            <a:lvl1pPr>
              <a:defRPr/>
            </a:lvl1pPr>
          </a:lstStyle>
          <a:p>
            <a:pPr>
              <a:defRPr/>
            </a:pPr>
            <a:r>
              <a:rPr lang="en-GB"/>
              <a:t>Slide </a:t>
            </a:r>
            <a:fld id="{1742EFB2-5F9C-49FD-8AF4-AB396D6F1D69}" type="slidenum">
              <a:rPr lang="en-GB" smtClean="0"/>
              <a:pPr>
                <a:defRPr/>
              </a:pPr>
              <a:t>‹#›</a:t>
            </a:fld>
            <a:endParaRPr lang="en-GB"/>
          </a:p>
        </p:txBody>
      </p:sp>
    </p:spTree>
    <p:extLst>
      <p:ext uri="{BB962C8B-B14F-4D97-AF65-F5344CB8AC3E}">
        <p14:creationId xmlns:p14="http://schemas.microsoft.com/office/powerpoint/2010/main" val="12569662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hree Columns">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idx="1"/>
          </p:nvPr>
        </p:nvSpPr>
        <p:spPr>
          <a:xfrm>
            <a:off x="576000" y="1367999"/>
            <a:ext cx="2592000" cy="4896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defTabSz="9398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3"/>
          </p:nvPr>
        </p:nvSpPr>
        <p:spPr>
          <a:xfrm>
            <a:off x="3312000" y="1367999"/>
            <a:ext cx="2592000" cy="4896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14"/>
          </p:nvPr>
        </p:nvSpPr>
        <p:spPr>
          <a:xfrm>
            <a:off x="6048000" y="1367999"/>
            <a:ext cx="2592000" cy="4896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5"/>
          </p:nvPr>
        </p:nvSpPr>
        <p:spPr/>
        <p:txBody>
          <a:bodyPr/>
          <a:lstStyle>
            <a:defPPr>
              <a:defRPr kern="1200" smtId="4294967295"/>
            </a:defPPr>
            <a:lvl1pPr>
              <a:defRPr/>
            </a:lvl1pPr>
          </a:lstStyle>
          <a:p>
            <a:pPr>
              <a:defRPr/>
            </a:pPr>
            <a:fld id="{98116EAF-A642-4B55-AF70-B0A7AE95D543}" type="datetime1">
              <a:rPr lang="en-GB"/>
              <a:pPr>
                <a:defRPr/>
              </a:pPr>
              <a:t>25/09/2023</a:t>
            </a:fld>
          </a:p>
        </p:txBody>
      </p:sp>
      <p:sp>
        <p:nvSpPr>
          <p:cNvPr id="9" name="Footer Placeholder 4"/>
          <p:cNvSpPr>
            <a:spLocks noGrp="1"/>
          </p:cNvSpPr>
          <p:nvPr>
            <p:ph type="ftr" sz="quarter" idx="16"/>
          </p:nvPr>
        </p:nvSpPr>
        <p:spPr/>
        <p:txBody>
          <a:bodyPr/>
          <a:lstStyle>
            <a:defPPr>
              <a:defRPr kern="1200" smtId="4294967295"/>
            </a:defPPr>
            <a:lvl1pPr>
              <a:defRPr/>
            </a:lvl1pPr>
          </a:lstStyle>
          <a:p>
            <a:pPr>
              <a:defRPr/>
            </a:pPr>
            <a:endParaRPr lang="en-GB"/>
          </a:p>
        </p:txBody>
      </p:sp>
      <p:sp>
        <p:nvSpPr>
          <p:cNvPr id="10" name="Slide Number Placeholder 5"/>
          <p:cNvSpPr>
            <a:spLocks noGrp="1"/>
          </p:cNvSpPr>
          <p:nvPr>
            <p:ph type="sldNum" sz="quarter" idx="17"/>
          </p:nvPr>
        </p:nvSpPr>
        <p:spPr/>
        <p:txBody>
          <a:bodyPr/>
          <a:lstStyle>
            <a:defPPr>
              <a:defRPr kern="1200" smtId="4294967295"/>
            </a:defPPr>
            <a:lvl1pPr>
              <a:defRPr/>
            </a:lvl1pPr>
          </a:lstStyle>
          <a:p>
            <a:pPr>
              <a:defRPr/>
            </a:pPr>
            <a:r>
              <a:rPr lang="en-GB"/>
              <a:t>Slide </a:t>
            </a:r>
            <a:fld id="{6C200A33-22DE-4384-A1D8-D48D721E90A9}" type="slidenum">
              <a:rPr lang="en-GB" smtClean="0"/>
              <a:pPr>
                <a:defRPr/>
              </a:pPr>
              <a:t>‹#›</a:t>
            </a:fld>
            <a:endParaRPr lang="en-GB"/>
          </a:p>
        </p:txBody>
      </p:sp>
    </p:spTree>
    <p:extLst>
      <p:ext uri="{BB962C8B-B14F-4D97-AF65-F5344CB8AC3E}">
        <p14:creationId xmlns:p14="http://schemas.microsoft.com/office/powerpoint/2010/main" val="86453532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Slide 2">
    <p:spTree>
      <p:nvGrpSpPr>
        <p:cNvPr id="1" name=""/>
        <p:cNvGrpSpPr/>
        <p:nvPr/>
      </p:nvGrpSpPr>
      <p:grpSpPr>
        <a:xfrm>
          <a:off x="0" y="0"/>
          <a:ext cx="0" cy="0"/>
        </a:xfrm>
      </p:grpSpPr>
      <p:pic>
        <p:nvPicPr>
          <p:cNvPr id="5"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p:nvPr userDrawn="1"/>
        </p:nvGrpSpPr>
        <p:grpSpPr>
          <a:xfrm>
            <a:off x="576263" y="4508500"/>
            <a:ext cx="2008187" cy="900113"/>
            <a:chOff x="116601" y="5744680"/>
            <a:chExt cx="2088000" cy="936000"/>
          </a:xfrm>
        </p:grpSpPr>
        <p:sp>
          <p:nvSpPr>
            <p:cNvPr id="7" name="Rectangle 6"/>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kern="1200" smtId="4294967295"/>
              </a:defPPr>
            </a:lstStyle>
            <a:p>
              <a:pPr algn="ctr" fontAlgn="auto">
                <a:spcBef>
                  <a:spcPct val="0"/>
                </a:spcBef>
                <a:spcAft>
                  <a:spcPct val="0"/>
                </a:spcAft>
                <a:defRPr/>
              </a:pPr>
              <a:endParaRPr lang="en-GB"/>
            </a:p>
          </p:txBody>
        </p:sp>
        <p:pic>
          <p:nvPicPr>
            <p:cNvPr id="8"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68565" y="5780680"/>
              <a:ext cx="178407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576000" y="2052000"/>
            <a:ext cx="8064000" cy="864000"/>
          </a:xfrm>
        </p:spPr>
        <p:txBody>
          <a:bodyPr/>
          <a:lstStyle>
            <a:defPPr>
              <a:defRPr kern="1200" smtId="4294967295"/>
            </a:defPPr>
            <a:lvl1pP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76000" y="2952000"/>
            <a:ext cx="4032000" cy="936000"/>
          </a:xfrm>
        </p:spPr>
        <p:txBody>
          <a:bodyPr>
            <a:normAutofit/>
          </a:bodyPr>
          <a:lstStyle>
            <a:defPPr>
              <a:defRPr kern="1200" smtId="4294967295"/>
            </a:defPPr>
            <a:lvl1pPr marL="0" indent="0" algn="l">
              <a:spcBef>
                <a:spcPct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Text Placeholder 11"/>
          <p:cNvSpPr>
            <a:spLocks noGrp="1"/>
          </p:cNvSpPr>
          <p:nvPr>
            <p:ph type="body" sz="quarter" idx="13"/>
          </p:nvPr>
        </p:nvSpPr>
        <p:spPr>
          <a:xfrm>
            <a:off x="576000" y="648000"/>
            <a:ext cx="8064000" cy="360362"/>
          </a:xfrm>
        </p:spPr>
        <p:txBody>
          <a:bodyPr/>
          <a:lstStyle>
            <a:defPPr>
              <a:defRPr kern="1200" smtId="4294967295"/>
            </a:defPPr>
            <a:lvl1pPr marL="0" indent="0">
              <a:buNone/>
              <a:defRPr b="1">
                <a:solidFill>
                  <a:schemeClr val="accent2"/>
                </a:solidFill>
              </a:defRPr>
            </a:lvl1pPr>
          </a:lstStyle>
          <a:p>
            <a:pPr lvl="0"/>
            <a:r>
              <a:rPr lang="en-US"/>
              <a:t>Click to edit Master text styles</a:t>
            </a:r>
            <a:endParaRPr lang="en-GB"/>
          </a:p>
        </p:txBody>
      </p:sp>
      <p:sp>
        <p:nvSpPr>
          <p:cNvPr id="9" name="Date Placeholder 3"/>
          <p:cNvSpPr>
            <a:spLocks noGrp="1"/>
          </p:cNvSpPr>
          <p:nvPr>
            <p:ph type="dt" sz="half" idx="14"/>
          </p:nvPr>
        </p:nvSpPr>
        <p:spPr/>
        <p:txBody>
          <a:bodyPr/>
          <a:lstStyle>
            <a:defPPr>
              <a:defRPr kern="1200" smtId="4294967295"/>
            </a:defPPr>
            <a:lvl1pPr>
              <a:defRPr/>
            </a:lvl1pPr>
          </a:lstStyle>
          <a:p>
            <a:pPr>
              <a:defRPr/>
            </a:pPr>
            <a:fld id="{50BB1346-9242-40D9-8E32-44F99E362579}" type="datetime1">
              <a:rPr lang="en-GB"/>
              <a:pPr>
                <a:defRPr/>
              </a:pPr>
              <a:t>25/09/2023</a:t>
            </a:fld>
          </a:p>
        </p:txBody>
      </p:sp>
      <p:sp>
        <p:nvSpPr>
          <p:cNvPr id="10" name="Footer Placeholder 4"/>
          <p:cNvSpPr>
            <a:spLocks noGrp="1"/>
          </p:cNvSpPr>
          <p:nvPr>
            <p:ph type="ftr" sz="quarter" idx="15"/>
          </p:nvPr>
        </p:nvSpPr>
        <p:spPr/>
        <p:txBody>
          <a:bodyPr/>
          <a:lstStyle>
            <a:defPPr>
              <a:defRPr kern="1200" smtId="4294967295"/>
            </a:defPPr>
            <a:lvl1pPr>
              <a:defRPr/>
            </a:lvl1pPr>
          </a:lstStyle>
          <a:p>
            <a:pPr>
              <a:defRPr/>
            </a:pPr>
            <a:endParaRPr lang="en-GB"/>
          </a:p>
        </p:txBody>
      </p:sp>
      <p:sp>
        <p:nvSpPr>
          <p:cNvPr id="11" name="Slide Number Placeholder 5"/>
          <p:cNvSpPr>
            <a:spLocks noGrp="1"/>
          </p:cNvSpPr>
          <p:nvPr>
            <p:ph type="sldNum" sz="quarter" idx="16"/>
          </p:nvPr>
        </p:nvSpPr>
        <p:spPr/>
        <p:txBody>
          <a:bodyPr/>
          <a:lstStyle>
            <a:defPPr>
              <a:defRPr kern="1200" smtId="4294967295"/>
            </a:defPPr>
            <a:lvl1pPr>
              <a:defRPr>
                <a:solidFill>
                  <a:schemeClr val="bg1"/>
                </a:solidFill>
              </a:defRPr>
            </a:lvl1pPr>
          </a:lstStyle>
          <a:p>
            <a:pPr>
              <a:defRPr/>
            </a:pPr>
            <a:r>
              <a:rPr lang="en-GB"/>
              <a:t>Slide </a:t>
            </a:r>
            <a:fld id="{E3FBC1CC-11C2-4562-83F8-23DBB5937006}" type="slidenum">
              <a:rPr lang="en-GB" smtClean="0"/>
              <a:pPr>
                <a:defRPr/>
              </a:pPr>
              <a:t>‹#›</a:t>
            </a:fld>
            <a:endParaRPr lang="en-GB"/>
          </a:p>
        </p:txBody>
      </p:sp>
    </p:spTree>
    <p:extLst>
      <p:ext uri="{BB962C8B-B14F-4D97-AF65-F5344CB8AC3E}">
        <p14:creationId xmlns:p14="http://schemas.microsoft.com/office/powerpoint/2010/main" val="192930919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Four columns">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idx="1"/>
          </p:nvPr>
        </p:nvSpPr>
        <p:spPr>
          <a:xfrm>
            <a:off x="576000" y="1367999"/>
            <a:ext cx="1908000" cy="4896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3"/>
          </p:nvPr>
        </p:nvSpPr>
        <p:spPr>
          <a:xfrm>
            <a:off x="2628000" y="1367999"/>
            <a:ext cx="1908000" cy="4896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14"/>
          </p:nvPr>
        </p:nvSpPr>
        <p:spPr>
          <a:xfrm>
            <a:off x="4680000" y="1367999"/>
            <a:ext cx="1908000" cy="4896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p:cNvSpPr>
            <a:spLocks noGrp="1"/>
          </p:cNvSpPr>
          <p:nvPr>
            <p:ph idx="15"/>
          </p:nvPr>
        </p:nvSpPr>
        <p:spPr>
          <a:xfrm>
            <a:off x="6732000" y="1367999"/>
            <a:ext cx="1908000" cy="4896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3"/>
          <p:cNvSpPr>
            <a:spLocks noGrp="1"/>
          </p:cNvSpPr>
          <p:nvPr>
            <p:ph type="dt" sz="half" idx="16"/>
          </p:nvPr>
        </p:nvSpPr>
        <p:spPr/>
        <p:txBody>
          <a:bodyPr/>
          <a:lstStyle>
            <a:defPPr>
              <a:defRPr kern="1200" smtId="4294967295"/>
            </a:defPPr>
            <a:lvl1pPr>
              <a:defRPr/>
            </a:lvl1pPr>
          </a:lstStyle>
          <a:p>
            <a:pPr>
              <a:defRPr/>
            </a:pPr>
            <a:fld id="{CE87AB1C-61C9-4F84-AEF8-A9ECABB85114}" type="datetime1">
              <a:rPr lang="en-GB"/>
              <a:pPr>
                <a:defRPr/>
              </a:pPr>
              <a:t>25/09/2023</a:t>
            </a:fld>
          </a:p>
        </p:txBody>
      </p:sp>
      <p:sp>
        <p:nvSpPr>
          <p:cNvPr id="10" name="Footer Placeholder 4"/>
          <p:cNvSpPr>
            <a:spLocks noGrp="1"/>
          </p:cNvSpPr>
          <p:nvPr>
            <p:ph type="ftr" sz="quarter" idx="17"/>
          </p:nvPr>
        </p:nvSpPr>
        <p:spPr/>
        <p:txBody>
          <a:bodyPr/>
          <a:lstStyle>
            <a:defPPr>
              <a:defRPr kern="1200" smtId="4294967295"/>
            </a:defPPr>
            <a:lvl1pPr>
              <a:defRPr/>
            </a:lvl1pPr>
          </a:lstStyle>
          <a:p>
            <a:pPr>
              <a:defRPr/>
            </a:pPr>
            <a:endParaRPr lang="en-GB"/>
          </a:p>
        </p:txBody>
      </p:sp>
      <p:sp>
        <p:nvSpPr>
          <p:cNvPr id="11" name="Slide Number Placeholder 5"/>
          <p:cNvSpPr>
            <a:spLocks noGrp="1"/>
          </p:cNvSpPr>
          <p:nvPr>
            <p:ph type="sldNum" sz="quarter" idx="18"/>
          </p:nvPr>
        </p:nvSpPr>
        <p:spPr/>
        <p:txBody>
          <a:bodyPr/>
          <a:lstStyle>
            <a:defPPr>
              <a:defRPr kern="1200" smtId="4294967295"/>
            </a:defPPr>
            <a:lvl1pPr>
              <a:defRPr/>
            </a:lvl1pPr>
          </a:lstStyle>
          <a:p>
            <a:pPr>
              <a:defRPr/>
            </a:pPr>
            <a:r>
              <a:rPr lang="en-GB"/>
              <a:t>Slide </a:t>
            </a:r>
            <a:fld id="{71D66BD1-4A27-4D8A-AA93-62784B415E00}" type="slidenum">
              <a:rPr lang="en-GB" smtClean="0"/>
              <a:pPr>
                <a:defRPr/>
              </a:pPr>
              <a:t>‹#›</a:t>
            </a:fld>
            <a:endParaRPr lang="en-GB"/>
          </a:p>
        </p:txBody>
      </p:sp>
    </p:spTree>
    <p:extLst>
      <p:ext uri="{BB962C8B-B14F-4D97-AF65-F5344CB8AC3E}">
        <p14:creationId xmlns:p14="http://schemas.microsoft.com/office/powerpoint/2010/main" val="123614956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ix Contnet">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15" name="Content Placeholder 2"/>
          <p:cNvSpPr>
            <a:spLocks noGrp="1"/>
          </p:cNvSpPr>
          <p:nvPr>
            <p:ph idx="1"/>
          </p:nvPr>
        </p:nvSpPr>
        <p:spPr>
          <a:xfrm>
            <a:off x="576000" y="1368000"/>
            <a:ext cx="2592000" cy="2232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defTabSz="9398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p:cNvSpPr>
            <a:spLocks noGrp="1"/>
          </p:cNvSpPr>
          <p:nvPr>
            <p:ph idx="13"/>
          </p:nvPr>
        </p:nvSpPr>
        <p:spPr>
          <a:xfrm>
            <a:off x="3312000" y="1368000"/>
            <a:ext cx="2592000" cy="2232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p:cNvSpPr>
            <a:spLocks noGrp="1"/>
          </p:cNvSpPr>
          <p:nvPr>
            <p:ph idx="14"/>
          </p:nvPr>
        </p:nvSpPr>
        <p:spPr>
          <a:xfrm>
            <a:off x="6048000" y="1368000"/>
            <a:ext cx="2592000" cy="2232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15"/>
          </p:nvPr>
        </p:nvSpPr>
        <p:spPr>
          <a:xfrm>
            <a:off x="576000" y="3833752"/>
            <a:ext cx="2592000" cy="2232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defTabSz="9398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16"/>
          </p:nvPr>
        </p:nvSpPr>
        <p:spPr>
          <a:xfrm>
            <a:off x="3312000" y="3833752"/>
            <a:ext cx="2592000" cy="2232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17"/>
          </p:nvPr>
        </p:nvSpPr>
        <p:spPr>
          <a:xfrm>
            <a:off x="6048000" y="3833752"/>
            <a:ext cx="2592000" cy="2232000"/>
          </a:xfrm>
        </p:spPr>
        <p:txBody>
          <a:bodyPr>
            <a:normAutofit/>
          </a:bodyPr>
          <a:lstStyle>
            <a:defPPr>
              <a:defRPr kern="1200" smtId="4294967295"/>
            </a:defPPr>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3"/>
          <p:cNvSpPr>
            <a:spLocks noGrp="1"/>
          </p:cNvSpPr>
          <p:nvPr>
            <p:ph type="dt" sz="half" idx="18"/>
          </p:nvPr>
        </p:nvSpPr>
        <p:spPr/>
        <p:txBody>
          <a:bodyPr/>
          <a:lstStyle>
            <a:defPPr>
              <a:defRPr kern="1200" smtId="4294967295"/>
            </a:defPPr>
            <a:lvl1pPr>
              <a:defRPr/>
            </a:lvl1pPr>
          </a:lstStyle>
          <a:p>
            <a:pPr>
              <a:defRPr/>
            </a:pPr>
            <a:fld id="{EAE594A7-4651-40B0-910D-642B330980F9}" type="datetime1">
              <a:rPr lang="en-GB"/>
              <a:pPr>
                <a:defRPr/>
              </a:pPr>
              <a:t>25/09/2023</a:t>
            </a:fld>
          </a:p>
        </p:txBody>
      </p:sp>
      <p:sp>
        <p:nvSpPr>
          <p:cNvPr id="10" name="Footer Placeholder 4"/>
          <p:cNvSpPr>
            <a:spLocks noGrp="1"/>
          </p:cNvSpPr>
          <p:nvPr>
            <p:ph type="ftr" sz="quarter" idx="19"/>
          </p:nvPr>
        </p:nvSpPr>
        <p:spPr/>
        <p:txBody>
          <a:bodyPr/>
          <a:lstStyle>
            <a:defPPr>
              <a:defRPr kern="1200" smtId="4294967295"/>
            </a:defPPr>
            <a:lvl1pPr>
              <a:defRPr/>
            </a:lvl1pPr>
          </a:lstStyle>
          <a:p>
            <a:pPr>
              <a:defRPr/>
            </a:pPr>
            <a:endParaRPr lang="en-GB"/>
          </a:p>
        </p:txBody>
      </p:sp>
      <p:sp>
        <p:nvSpPr>
          <p:cNvPr id="11" name="Slide Number Placeholder 5"/>
          <p:cNvSpPr>
            <a:spLocks noGrp="1"/>
          </p:cNvSpPr>
          <p:nvPr>
            <p:ph type="sldNum" sz="quarter" idx="20"/>
          </p:nvPr>
        </p:nvSpPr>
        <p:spPr/>
        <p:txBody>
          <a:bodyPr/>
          <a:lstStyle>
            <a:defPPr>
              <a:defRPr kern="1200" smtId="4294967295"/>
            </a:defPPr>
            <a:lvl1pPr>
              <a:defRPr/>
            </a:lvl1pPr>
          </a:lstStyle>
          <a:p>
            <a:pPr>
              <a:defRPr/>
            </a:pPr>
            <a:r>
              <a:rPr lang="en-GB"/>
              <a:t>Slide </a:t>
            </a:r>
            <a:fld id="{1D0D5C02-C449-40A0-94BD-5693B6078E2D}" type="slidenum">
              <a:rPr lang="en-GB" smtClean="0"/>
              <a:pPr>
                <a:defRPr/>
              </a:pPr>
              <a:t>‹#›</a:t>
            </a:fld>
            <a:endParaRPr lang="en-GB"/>
          </a:p>
        </p:txBody>
      </p:sp>
    </p:spTree>
    <p:extLst>
      <p:ext uri="{BB962C8B-B14F-4D97-AF65-F5344CB8AC3E}">
        <p14:creationId xmlns:p14="http://schemas.microsoft.com/office/powerpoint/2010/main" val="187813985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Eight content">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15" name="Content Placeholder 2"/>
          <p:cNvSpPr>
            <a:spLocks noGrp="1"/>
          </p:cNvSpPr>
          <p:nvPr>
            <p:ph idx="1"/>
          </p:nvPr>
        </p:nvSpPr>
        <p:spPr>
          <a:xfrm>
            <a:off x="576000" y="1367999"/>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p:cNvSpPr>
            <a:spLocks noGrp="1"/>
          </p:cNvSpPr>
          <p:nvPr>
            <p:ph idx="13"/>
          </p:nvPr>
        </p:nvSpPr>
        <p:spPr>
          <a:xfrm>
            <a:off x="2628080" y="1367999"/>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p:cNvSpPr>
            <a:spLocks noGrp="1"/>
          </p:cNvSpPr>
          <p:nvPr>
            <p:ph idx="14"/>
          </p:nvPr>
        </p:nvSpPr>
        <p:spPr>
          <a:xfrm>
            <a:off x="4680160" y="1367999"/>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15"/>
          </p:nvPr>
        </p:nvSpPr>
        <p:spPr>
          <a:xfrm>
            <a:off x="6732240" y="1367999"/>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16"/>
          </p:nvPr>
        </p:nvSpPr>
        <p:spPr>
          <a:xfrm>
            <a:off x="576000" y="3833752"/>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17"/>
          </p:nvPr>
        </p:nvSpPr>
        <p:spPr>
          <a:xfrm>
            <a:off x="2628080" y="3833752"/>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p:cNvSpPr>
            <a:spLocks noGrp="1"/>
          </p:cNvSpPr>
          <p:nvPr>
            <p:ph idx="18"/>
          </p:nvPr>
        </p:nvSpPr>
        <p:spPr>
          <a:xfrm>
            <a:off x="4680160" y="3833752"/>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p:cNvSpPr>
            <a:spLocks noGrp="1"/>
          </p:cNvSpPr>
          <p:nvPr>
            <p:ph idx="19"/>
          </p:nvPr>
        </p:nvSpPr>
        <p:spPr>
          <a:xfrm>
            <a:off x="6732240" y="3833752"/>
            <a:ext cx="1908000" cy="2232000"/>
          </a:xfrm>
        </p:spPr>
        <p:txBody>
          <a:bodyPr>
            <a:normAutofit/>
          </a:bodyPr>
          <a:lstStyle>
            <a:defPPr>
              <a:defRPr kern="1200" smtId="4294967295"/>
            </a:defPPr>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3"/>
          <p:cNvSpPr>
            <a:spLocks noGrp="1"/>
          </p:cNvSpPr>
          <p:nvPr>
            <p:ph type="dt" sz="half" idx="20"/>
          </p:nvPr>
        </p:nvSpPr>
        <p:spPr/>
        <p:txBody>
          <a:bodyPr/>
          <a:lstStyle>
            <a:defPPr>
              <a:defRPr kern="1200" smtId="4294967295"/>
            </a:defPPr>
            <a:lvl1pPr>
              <a:defRPr/>
            </a:lvl1pPr>
          </a:lstStyle>
          <a:p>
            <a:pPr>
              <a:defRPr/>
            </a:pPr>
            <a:fld id="{ED6B4D36-9029-447B-A9C0-BF4BB93C55F1}" type="datetime1">
              <a:rPr lang="en-GB"/>
              <a:pPr>
                <a:defRPr/>
              </a:pPr>
              <a:t>25/09/2023</a:t>
            </a:fld>
          </a:p>
        </p:txBody>
      </p:sp>
      <p:sp>
        <p:nvSpPr>
          <p:cNvPr id="12" name="Footer Placeholder 4"/>
          <p:cNvSpPr>
            <a:spLocks noGrp="1"/>
          </p:cNvSpPr>
          <p:nvPr>
            <p:ph type="ftr" sz="quarter" idx="21"/>
          </p:nvPr>
        </p:nvSpPr>
        <p:spPr/>
        <p:txBody>
          <a:bodyPr/>
          <a:lstStyle>
            <a:defPPr>
              <a:defRPr kern="1200" smtId="4294967295"/>
            </a:defPPr>
            <a:lvl1pPr>
              <a:defRPr/>
            </a:lvl1pPr>
          </a:lstStyle>
          <a:p>
            <a:pPr>
              <a:defRPr/>
            </a:pPr>
            <a:endParaRPr lang="en-GB"/>
          </a:p>
        </p:txBody>
      </p:sp>
      <p:sp>
        <p:nvSpPr>
          <p:cNvPr id="13" name="Slide Number Placeholder 5"/>
          <p:cNvSpPr>
            <a:spLocks noGrp="1"/>
          </p:cNvSpPr>
          <p:nvPr>
            <p:ph type="sldNum" sz="quarter" idx="22"/>
          </p:nvPr>
        </p:nvSpPr>
        <p:spPr/>
        <p:txBody>
          <a:bodyPr/>
          <a:lstStyle>
            <a:defPPr>
              <a:defRPr kern="1200" smtId="4294967295"/>
            </a:defPPr>
            <a:lvl1pPr>
              <a:defRPr/>
            </a:lvl1pPr>
          </a:lstStyle>
          <a:p>
            <a:pPr>
              <a:defRPr/>
            </a:pPr>
            <a:r>
              <a:rPr lang="en-GB"/>
              <a:t>Slide </a:t>
            </a:r>
            <a:fld id="{1CDD6FA7-B6F7-4593-875A-7B985A90BA88}" type="slidenum">
              <a:rPr lang="en-GB" smtClean="0"/>
              <a:pPr>
                <a:defRPr/>
              </a:pPr>
              <a:t>‹#›</a:t>
            </a:fld>
            <a:endParaRPr lang="en-GB"/>
          </a:p>
        </p:txBody>
      </p:sp>
    </p:spTree>
    <p:extLst>
      <p:ext uri="{BB962C8B-B14F-4D97-AF65-F5344CB8AC3E}">
        <p14:creationId xmlns:p14="http://schemas.microsoft.com/office/powerpoint/2010/main" val="179385696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am members">
    <p:spTree>
      <p:nvGrpSpPr>
        <p:cNvPr id="1" name=""/>
        <p:cNvGrpSpPr/>
        <p:nvPr/>
      </p:nvGrpSpPr>
      <p:grpSpPr>
        <a:xfrm>
          <a:off x="0" y="0"/>
          <a:ext cx="0" cy="0"/>
        </a:xfrm>
      </p:grpSpPr>
      <p:grpSp>
        <p:nvGrpSpPr>
          <p:cNvPr id="38" name="Group 9"/>
          <p:cNvGrpSpPr/>
          <p:nvPr userDrawn="1"/>
        </p:nvGrpSpPr>
        <p:grpSpPr>
          <a:xfrm>
            <a:off x="576263" y="2447925"/>
            <a:ext cx="8064500" cy="0"/>
            <a:chOff x="576000" y="2448499"/>
            <a:chExt cx="8064000" cy="0"/>
          </a:xfrm>
        </p:grpSpPr>
        <p:cxnSp>
          <p:nvCxnSpPr>
            <p:cNvPr id="39" name="Straight Connector 38"/>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15"/>
          <p:cNvGrpSpPr/>
          <p:nvPr userDrawn="1"/>
        </p:nvGrpSpPr>
        <p:grpSpPr>
          <a:xfrm>
            <a:off x="582613" y="4924425"/>
            <a:ext cx="8064500" cy="0"/>
            <a:chOff x="576000" y="2448499"/>
            <a:chExt cx="8064000" cy="0"/>
          </a:xfrm>
        </p:grpSpPr>
        <p:cxnSp>
          <p:nvCxnSpPr>
            <p:cNvPr id="44" name="Straight Connector 43"/>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7" name="Picture Placeholder 6"/>
          <p:cNvSpPr>
            <a:spLocks noGrp="1"/>
          </p:cNvSpPr>
          <p:nvPr>
            <p:ph type="pic" sz="quarter" idx="20"/>
          </p:nvPr>
        </p:nvSpPr>
        <p:spPr>
          <a:xfrm>
            <a:off x="576000" y="1368000"/>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24" name="Picture Placeholder 6"/>
          <p:cNvSpPr>
            <a:spLocks noGrp="1"/>
          </p:cNvSpPr>
          <p:nvPr>
            <p:ph type="pic" sz="quarter" idx="22"/>
          </p:nvPr>
        </p:nvSpPr>
        <p:spPr>
          <a:xfrm>
            <a:off x="6732000" y="1368000"/>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26" name="Picture Placeholder 6"/>
          <p:cNvSpPr>
            <a:spLocks noGrp="1"/>
          </p:cNvSpPr>
          <p:nvPr>
            <p:ph type="pic" sz="quarter" idx="24"/>
          </p:nvPr>
        </p:nvSpPr>
        <p:spPr>
          <a:xfrm>
            <a:off x="4680000" y="1368000"/>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28" name="Picture Placeholder 6"/>
          <p:cNvSpPr>
            <a:spLocks noGrp="1"/>
          </p:cNvSpPr>
          <p:nvPr>
            <p:ph type="pic" sz="quarter" idx="26"/>
          </p:nvPr>
        </p:nvSpPr>
        <p:spPr>
          <a:xfrm>
            <a:off x="2628000" y="1368000"/>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30" name="Picture Placeholder 6"/>
          <p:cNvSpPr>
            <a:spLocks noGrp="1"/>
          </p:cNvSpPr>
          <p:nvPr>
            <p:ph type="pic" sz="quarter" idx="28"/>
          </p:nvPr>
        </p:nvSpPr>
        <p:spPr>
          <a:xfrm>
            <a:off x="576000" y="3841342"/>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32" name="Picture Placeholder 6"/>
          <p:cNvSpPr>
            <a:spLocks noGrp="1"/>
          </p:cNvSpPr>
          <p:nvPr>
            <p:ph type="pic" sz="quarter" idx="30"/>
          </p:nvPr>
        </p:nvSpPr>
        <p:spPr>
          <a:xfrm>
            <a:off x="2628000" y="3841342"/>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34" name="Picture Placeholder 6"/>
          <p:cNvSpPr>
            <a:spLocks noGrp="1"/>
          </p:cNvSpPr>
          <p:nvPr>
            <p:ph type="pic" sz="quarter" idx="32"/>
          </p:nvPr>
        </p:nvSpPr>
        <p:spPr>
          <a:xfrm>
            <a:off x="4680000" y="3841342"/>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36" name="Picture Placeholder 6"/>
          <p:cNvSpPr>
            <a:spLocks noGrp="1"/>
          </p:cNvSpPr>
          <p:nvPr>
            <p:ph type="pic" sz="quarter" idx="34"/>
          </p:nvPr>
        </p:nvSpPr>
        <p:spPr>
          <a:xfrm>
            <a:off x="6732000" y="3841342"/>
            <a:ext cx="1908000" cy="1080000"/>
          </a:xfrm>
        </p:spPr>
        <p:txBody>
          <a:bodyPr rtlCol="0" anchor="ctr">
            <a:noAutofit/>
          </a:bodyPr>
          <a:lstStyle>
            <a:defPPr>
              <a:defRPr kern="1200" smtId="4294967295"/>
            </a:defPPr>
            <a:lvl1pPr marL="0" indent="0" algn="ctr">
              <a:buNone/>
              <a:defRPr sz="1600"/>
            </a:lvl1pPr>
          </a:lstStyle>
          <a:p>
            <a:pPr lvl="0"/>
            <a:endParaRPr lang="en-GB" noProof="0"/>
          </a:p>
        </p:txBody>
      </p:sp>
      <p:sp>
        <p:nvSpPr>
          <p:cNvPr id="2" name="Title 1"/>
          <p:cNvSpPr>
            <a:spLocks noGrp="1"/>
          </p:cNvSpPr>
          <p:nvPr>
            <p:ph type="title"/>
          </p:nvPr>
        </p:nvSpPr>
        <p:spPr>
          <a:xfrm>
            <a:off x="576000" y="452970"/>
            <a:ext cx="8064000" cy="432000"/>
          </a:xfrm>
        </p:spPr>
        <p:txBody>
          <a:bodyPr/>
          <a:lstStyle>
            <a:defPPr>
              <a:defRPr kern="1200" smtId="4294967295"/>
            </a:defPPr>
          </a:lstStyle>
          <a:p>
            <a:r>
              <a:rPr lang="en-US"/>
              <a:t>Click to edit Master title style</a:t>
            </a:r>
            <a:endParaRPr lang="en-GB"/>
          </a:p>
        </p:txBody>
      </p:sp>
      <p:sp>
        <p:nvSpPr>
          <p:cNvPr id="15" name="Content Placeholder 2"/>
          <p:cNvSpPr>
            <a:spLocks noGrp="1"/>
          </p:cNvSpPr>
          <p:nvPr>
            <p:ph idx="1"/>
          </p:nvPr>
        </p:nvSpPr>
        <p:spPr>
          <a:xfrm>
            <a:off x="576000" y="2673419"/>
            <a:ext cx="1908000" cy="900000"/>
          </a:xfrm>
        </p:spPr>
        <p:txBody>
          <a:bodyPr>
            <a:noAutofit/>
          </a:bodyPr>
          <a:lstStyle>
            <a:defPPr>
              <a:defRPr kern="1200" smtId="4294967295"/>
            </a:defPPr>
            <a:lvl1pPr marL="179388" indent="-179388">
              <a:spcBef>
                <a:spcPct val="0"/>
              </a:spcBef>
              <a:defRPr sz="1000"/>
            </a:lvl1pPr>
            <a:lvl2pPr marL="376238" indent="-166688">
              <a:spcBef>
                <a:spcPct val="0"/>
              </a:spcBef>
              <a:defRPr sz="1000"/>
            </a:lvl2pPr>
            <a:lvl3pPr marL="573088" indent="-187325">
              <a:spcBef>
                <a:spcPct val="0"/>
              </a:spcBef>
              <a:defRPr sz="1000"/>
            </a:lvl3pPr>
            <a:lvl4pPr marL="717550" indent="-131763">
              <a:spcBef>
                <a:spcPct val="0"/>
              </a:spcBef>
              <a:defRPr sz="1000"/>
            </a:lvl4pPr>
            <a:lvl5pPr marL="879475" indent="-171450">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3"/>
          </p:nvPr>
        </p:nvSpPr>
        <p:spPr>
          <a:xfrm>
            <a:off x="2628000" y="2673419"/>
            <a:ext cx="1908000" cy="900000"/>
          </a:xfrm>
        </p:spPr>
        <p:txBody>
          <a:bodyPr>
            <a:noAutofit/>
          </a:bodyPr>
          <a:lstStyle>
            <a:defPPr>
              <a:defRPr kern="1200" smtId="4294967295"/>
            </a:defPPr>
            <a:lvl1pPr marL="179388" indent="-179388">
              <a:spcBef>
                <a:spcPct val="0"/>
              </a:spcBef>
              <a:defRPr sz="1000"/>
            </a:lvl1pPr>
            <a:lvl2pPr marL="376238" indent="-1666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2pPr>
            <a:lvl3pPr marL="573088" indent="-187325"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3pPr>
            <a:lvl4pPr marL="717550" indent="-131763"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4pPr>
            <a:lvl5pPr marL="879475" indent="-171450" algn="l" defTabSz="914400" rtl="0" eaLnBrk="1" latinLnBrk="0" hangingPunct="1">
              <a:lnSpc>
                <a:spcPct val="90000"/>
              </a:lnSpc>
              <a:spcBef>
                <a:spcPct val="0"/>
              </a:spcBef>
              <a:buFont typeface="Arial" pitchFamily="34" charset="0"/>
              <a:defRPr lang="en-GB" sz="1000" kern="120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p:cNvSpPr>
            <a:spLocks noGrp="1"/>
          </p:cNvSpPr>
          <p:nvPr>
            <p:ph idx="14"/>
          </p:nvPr>
        </p:nvSpPr>
        <p:spPr>
          <a:xfrm>
            <a:off x="4680000" y="2673419"/>
            <a:ext cx="1908000" cy="900000"/>
          </a:xfrm>
        </p:spPr>
        <p:txBody>
          <a:bodyPr>
            <a:noAutofit/>
          </a:bodyPr>
          <a:lstStyle>
            <a:defPPr>
              <a:defRPr kern="1200" smtId="4294967295"/>
            </a:defPPr>
            <a:lvl1pPr marL="179388" indent="-179388">
              <a:spcBef>
                <a:spcPct val="0"/>
              </a:spcBef>
              <a:defRPr sz="1000"/>
            </a:lvl1pPr>
            <a:lvl2pPr marL="376238" indent="-1666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2pPr>
            <a:lvl3pPr marL="573088" indent="-187325"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3pPr>
            <a:lvl4pPr marL="717550" indent="-131763"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4pPr>
            <a:lvl5pPr marL="879475" indent="-171450" algn="l" defTabSz="914400" rtl="0" eaLnBrk="1" latinLnBrk="0" hangingPunct="1">
              <a:lnSpc>
                <a:spcPct val="90000"/>
              </a:lnSpc>
              <a:spcBef>
                <a:spcPct val="0"/>
              </a:spcBef>
              <a:buFont typeface="Arial" pitchFamily="34" charset="0"/>
              <a:defRPr lang="en-GB" sz="1000" kern="120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15"/>
          </p:nvPr>
        </p:nvSpPr>
        <p:spPr>
          <a:xfrm>
            <a:off x="6732000" y="2673419"/>
            <a:ext cx="1908000" cy="900000"/>
          </a:xfrm>
        </p:spPr>
        <p:txBody>
          <a:bodyPr>
            <a:noAutofit/>
          </a:bodyPr>
          <a:lstStyle>
            <a:defPPr>
              <a:defRPr kern="1200" smtId="4294967295"/>
            </a:defPPr>
            <a:lvl1pPr marL="179388" indent="-1793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1pPr>
            <a:lvl2pPr marL="376238" indent="-1666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2pPr>
            <a:lvl3pPr marL="573088" indent="-187325"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3pPr>
            <a:lvl4pPr marL="717550" indent="-131763"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4pPr>
            <a:lvl5pPr marL="879475" indent="-171450" algn="l" defTabSz="914400" rtl="0" eaLnBrk="1" latinLnBrk="0" hangingPunct="1">
              <a:lnSpc>
                <a:spcPct val="90000"/>
              </a:lnSpc>
              <a:spcBef>
                <a:spcPct val="0"/>
              </a:spcBef>
              <a:buFont typeface="Arial" pitchFamily="34" charset="0"/>
              <a:defRPr lang="en-GB" sz="1000" kern="120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16"/>
          </p:nvPr>
        </p:nvSpPr>
        <p:spPr>
          <a:xfrm>
            <a:off x="576000" y="5143640"/>
            <a:ext cx="1908000" cy="900000"/>
          </a:xfrm>
        </p:spPr>
        <p:txBody>
          <a:bodyPr>
            <a:noAutofit/>
          </a:bodyPr>
          <a:lstStyle>
            <a:defPPr>
              <a:defRPr kern="1200" smtId="4294967295"/>
            </a:defPPr>
            <a:lvl1pPr marL="179388" indent="-179388">
              <a:spcBef>
                <a:spcPct val="0"/>
              </a:spcBef>
              <a:defRPr sz="1000"/>
            </a:lvl1pPr>
            <a:lvl2pPr marL="376238" indent="-1666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2pPr>
            <a:lvl3pPr marL="573088" indent="-187325"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3pPr>
            <a:lvl4pPr marL="717550" indent="-131763"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4pPr>
            <a:lvl5pPr marL="879475" indent="-171450" algn="l" defTabSz="914400" rtl="0" eaLnBrk="1" latinLnBrk="0" hangingPunct="1">
              <a:lnSpc>
                <a:spcPct val="90000"/>
              </a:lnSpc>
              <a:spcBef>
                <a:spcPct val="0"/>
              </a:spcBef>
              <a:buFont typeface="Arial" pitchFamily="34" charset="0"/>
              <a:defRPr lang="en-GB" sz="1000" kern="120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17"/>
          </p:nvPr>
        </p:nvSpPr>
        <p:spPr>
          <a:xfrm>
            <a:off x="2628000" y="5143640"/>
            <a:ext cx="1908000" cy="900000"/>
          </a:xfrm>
        </p:spPr>
        <p:txBody>
          <a:bodyPr>
            <a:noAutofit/>
          </a:bodyPr>
          <a:lstStyle>
            <a:defPPr>
              <a:defRPr kern="1200" smtId="4294967295"/>
            </a:defPPr>
            <a:lvl1pPr marL="179388" indent="-1793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1pPr>
            <a:lvl2pPr marL="376238" indent="-1666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2pPr>
            <a:lvl3pPr marL="573088" indent="-187325"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3pPr>
            <a:lvl4pPr marL="717550" indent="-131763"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4pPr>
            <a:lvl5pPr marL="879475" indent="-171450" algn="l" defTabSz="914400" rtl="0" eaLnBrk="1" latinLnBrk="0" hangingPunct="1">
              <a:lnSpc>
                <a:spcPct val="90000"/>
              </a:lnSpc>
              <a:spcBef>
                <a:spcPct val="0"/>
              </a:spcBef>
              <a:buFont typeface="Arial" pitchFamily="34" charset="0"/>
              <a:defRPr lang="en-GB" sz="1000" kern="120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p:cNvSpPr>
            <a:spLocks noGrp="1"/>
          </p:cNvSpPr>
          <p:nvPr>
            <p:ph idx="18"/>
          </p:nvPr>
        </p:nvSpPr>
        <p:spPr>
          <a:xfrm>
            <a:off x="4680000" y="5143640"/>
            <a:ext cx="1908000" cy="900000"/>
          </a:xfrm>
        </p:spPr>
        <p:txBody>
          <a:bodyPr>
            <a:noAutofit/>
          </a:bodyPr>
          <a:lstStyle>
            <a:defPPr>
              <a:defRPr kern="1200" smtId="4294967295"/>
            </a:defPPr>
            <a:lvl1pPr marL="179388" indent="-1793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1pPr>
            <a:lvl2pPr marL="376238" indent="-1666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2pPr>
            <a:lvl3pPr marL="573088" indent="-187325"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3pPr>
            <a:lvl4pPr marL="717550" indent="-131763"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4pPr>
            <a:lvl5pPr marL="879475" indent="-171450" algn="l" defTabSz="914400" rtl="0" eaLnBrk="1" latinLnBrk="0" hangingPunct="1">
              <a:lnSpc>
                <a:spcPct val="90000"/>
              </a:lnSpc>
              <a:spcBef>
                <a:spcPct val="0"/>
              </a:spcBef>
              <a:buFont typeface="Arial" pitchFamily="34" charset="0"/>
              <a:defRPr lang="en-GB" sz="1000" kern="120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p:cNvSpPr>
            <a:spLocks noGrp="1"/>
          </p:cNvSpPr>
          <p:nvPr>
            <p:ph idx="19"/>
          </p:nvPr>
        </p:nvSpPr>
        <p:spPr>
          <a:xfrm>
            <a:off x="6732000" y="5143640"/>
            <a:ext cx="1908000" cy="900000"/>
          </a:xfrm>
        </p:spPr>
        <p:txBody>
          <a:bodyPr>
            <a:noAutofit/>
          </a:bodyPr>
          <a:lstStyle>
            <a:defPPr>
              <a:defRPr kern="1200" smtId="4294967295"/>
            </a:defPPr>
            <a:lvl1pPr marL="179388" indent="-1793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1pPr>
            <a:lvl2pPr marL="376238" indent="-166688"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2pPr>
            <a:lvl3pPr marL="573088" indent="-187325"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3pPr>
            <a:lvl4pPr marL="717550" indent="-131763" algn="l" defTabSz="914400" rtl="0" eaLnBrk="1" latinLnBrk="0" hangingPunct="1">
              <a:lnSpc>
                <a:spcPct val="90000"/>
              </a:lnSpc>
              <a:spcBef>
                <a:spcPct val="0"/>
              </a:spcBef>
              <a:buFont typeface="Arial" pitchFamily="34" charset="0"/>
              <a:defRPr lang="en-US" sz="1000" kern="1200" smtClean="0">
                <a:solidFill>
                  <a:schemeClr val="tx1"/>
                </a:solidFill>
                <a:latin typeface="+mn-lt"/>
                <a:ea typeface="+mn-ea"/>
                <a:cs typeface="+mn-cs"/>
              </a:defRPr>
            </a:lvl4pPr>
            <a:lvl5pPr marL="879475" indent="-171450" algn="l" defTabSz="914400" rtl="0" eaLnBrk="1" latinLnBrk="0" hangingPunct="1">
              <a:lnSpc>
                <a:spcPct val="90000"/>
              </a:lnSpc>
              <a:spcBef>
                <a:spcPct val="0"/>
              </a:spcBef>
              <a:buFont typeface="Arial" pitchFamily="34" charset="0"/>
              <a:defRPr lang="en-GB" sz="1000" kern="120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21"/>
          </p:nvPr>
        </p:nvSpPr>
        <p:spPr>
          <a:xfrm>
            <a:off x="576000" y="2483273"/>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25" name="Text Placeholder 8"/>
          <p:cNvSpPr>
            <a:spLocks noGrp="1"/>
          </p:cNvSpPr>
          <p:nvPr>
            <p:ph type="body" sz="quarter" idx="23"/>
          </p:nvPr>
        </p:nvSpPr>
        <p:spPr>
          <a:xfrm>
            <a:off x="6732000" y="2483273"/>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27" name="Text Placeholder 8"/>
          <p:cNvSpPr>
            <a:spLocks noGrp="1"/>
          </p:cNvSpPr>
          <p:nvPr>
            <p:ph type="body" sz="quarter" idx="25"/>
          </p:nvPr>
        </p:nvSpPr>
        <p:spPr>
          <a:xfrm>
            <a:off x="4680000" y="2483273"/>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29" name="Text Placeholder 8"/>
          <p:cNvSpPr>
            <a:spLocks noGrp="1"/>
          </p:cNvSpPr>
          <p:nvPr>
            <p:ph type="body" sz="quarter" idx="27"/>
          </p:nvPr>
        </p:nvSpPr>
        <p:spPr>
          <a:xfrm>
            <a:off x="2628000" y="2483273"/>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31" name="Text Placeholder 8"/>
          <p:cNvSpPr>
            <a:spLocks noGrp="1"/>
          </p:cNvSpPr>
          <p:nvPr>
            <p:ph type="body" sz="quarter" idx="29"/>
          </p:nvPr>
        </p:nvSpPr>
        <p:spPr>
          <a:xfrm>
            <a:off x="576000" y="4958062"/>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33" name="Text Placeholder 8"/>
          <p:cNvSpPr>
            <a:spLocks noGrp="1"/>
          </p:cNvSpPr>
          <p:nvPr>
            <p:ph type="body" sz="quarter" idx="31"/>
          </p:nvPr>
        </p:nvSpPr>
        <p:spPr>
          <a:xfrm>
            <a:off x="2628000" y="4958062"/>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35" name="Text Placeholder 8"/>
          <p:cNvSpPr>
            <a:spLocks noGrp="1"/>
          </p:cNvSpPr>
          <p:nvPr>
            <p:ph type="body" sz="quarter" idx="33"/>
          </p:nvPr>
        </p:nvSpPr>
        <p:spPr>
          <a:xfrm>
            <a:off x="4672246" y="4958062"/>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37" name="Text Placeholder 8"/>
          <p:cNvSpPr>
            <a:spLocks noGrp="1"/>
          </p:cNvSpPr>
          <p:nvPr>
            <p:ph type="body" sz="quarter" idx="35"/>
          </p:nvPr>
        </p:nvSpPr>
        <p:spPr>
          <a:xfrm>
            <a:off x="6732000" y="4958062"/>
            <a:ext cx="1908000" cy="180000"/>
          </a:xfrm>
        </p:spPr>
        <p:txBody>
          <a:bodyPr>
            <a:noAutofit/>
          </a:bodyPr>
          <a:lstStyle>
            <a:defPPr>
              <a:defRPr kern="1200" smtId="4294967295"/>
            </a:defPPr>
            <a:lvl1pPr marL="0" indent="0">
              <a:buNone/>
              <a:defRPr sz="1200" b="1">
                <a:solidFill>
                  <a:schemeClr val="accent2"/>
                </a:solidFill>
              </a:defRPr>
            </a:lvl1pPr>
          </a:lstStyle>
          <a:p>
            <a:pPr lvl="0"/>
            <a:r>
              <a:rPr lang="en-US"/>
              <a:t>Click to edit Master text styles</a:t>
            </a:r>
          </a:p>
        </p:txBody>
      </p:sp>
      <p:sp>
        <p:nvSpPr>
          <p:cNvPr id="48" name="Date Placeholder 3"/>
          <p:cNvSpPr>
            <a:spLocks noGrp="1"/>
          </p:cNvSpPr>
          <p:nvPr>
            <p:ph type="dt" sz="half" idx="36"/>
          </p:nvPr>
        </p:nvSpPr>
        <p:spPr/>
        <p:txBody>
          <a:bodyPr/>
          <a:lstStyle>
            <a:defPPr>
              <a:defRPr kern="1200" smtId="4294967295"/>
            </a:defPPr>
            <a:lvl1pPr>
              <a:defRPr/>
            </a:lvl1pPr>
          </a:lstStyle>
          <a:p>
            <a:pPr>
              <a:defRPr/>
            </a:pPr>
            <a:fld id="{E1AFEAE8-EF31-4CFA-9751-2096E2AB69F2}" type="datetime1">
              <a:rPr lang="en-GB"/>
              <a:pPr>
                <a:defRPr/>
              </a:pPr>
              <a:t>25/09/2023</a:t>
            </a:fld>
          </a:p>
        </p:txBody>
      </p:sp>
      <p:sp>
        <p:nvSpPr>
          <p:cNvPr id="49" name="Footer Placeholder 4"/>
          <p:cNvSpPr>
            <a:spLocks noGrp="1"/>
          </p:cNvSpPr>
          <p:nvPr>
            <p:ph type="ftr" sz="quarter" idx="37"/>
          </p:nvPr>
        </p:nvSpPr>
        <p:spPr/>
        <p:txBody>
          <a:bodyPr/>
          <a:lstStyle>
            <a:defPPr>
              <a:defRPr kern="1200" smtId="4294967295"/>
            </a:defPPr>
            <a:lvl1pPr>
              <a:defRPr/>
            </a:lvl1pPr>
          </a:lstStyle>
          <a:p>
            <a:pPr>
              <a:defRPr/>
            </a:pPr>
            <a:endParaRPr lang="en-GB"/>
          </a:p>
        </p:txBody>
      </p:sp>
      <p:sp>
        <p:nvSpPr>
          <p:cNvPr id="50" name="Slide Number Placeholder 5"/>
          <p:cNvSpPr>
            <a:spLocks noGrp="1"/>
          </p:cNvSpPr>
          <p:nvPr>
            <p:ph type="sldNum" sz="quarter" idx="38"/>
          </p:nvPr>
        </p:nvSpPr>
        <p:spPr/>
        <p:txBody>
          <a:bodyPr/>
          <a:lstStyle>
            <a:defPPr>
              <a:defRPr kern="1200" smtId="4294967295"/>
            </a:defPPr>
            <a:lvl1pPr>
              <a:defRPr/>
            </a:lvl1pPr>
          </a:lstStyle>
          <a:p>
            <a:pPr>
              <a:defRPr/>
            </a:pPr>
            <a:r>
              <a:rPr lang="en-GB"/>
              <a:t>Slide </a:t>
            </a:r>
            <a:fld id="{FEFFA1EB-5BB3-42DF-812A-8CF6CE376523}" type="slidenum">
              <a:rPr lang="en-GB" smtClean="0"/>
              <a:pPr>
                <a:defRPr/>
              </a:pPr>
              <a:t>‹#›</a:t>
            </a:fld>
            <a:endParaRPr lang="en-GB"/>
          </a:p>
        </p:txBody>
      </p:sp>
    </p:spTree>
    <p:extLst>
      <p:ext uri="{BB962C8B-B14F-4D97-AF65-F5344CB8AC3E}">
        <p14:creationId xmlns:p14="http://schemas.microsoft.com/office/powerpoint/2010/main" val="313894198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endParaRPr lang="en-GB"/>
          </a:p>
        </p:txBody>
      </p:sp>
      <p:sp>
        <p:nvSpPr>
          <p:cNvPr id="3" name="Date Placeholder 3"/>
          <p:cNvSpPr>
            <a:spLocks noGrp="1"/>
          </p:cNvSpPr>
          <p:nvPr>
            <p:ph type="dt" sz="half" idx="10"/>
          </p:nvPr>
        </p:nvSpPr>
        <p:spPr/>
        <p:txBody>
          <a:bodyPr/>
          <a:lstStyle>
            <a:defPPr>
              <a:defRPr kern="1200" smtId="4294967295"/>
            </a:defPPr>
            <a:lvl1pPr>
              <a:defRPr/>
            </a:lvl1pPr>
          </a:lstStyle>
          <a:p>
            <a:pPr>
              <a:defRPr/>
            </a:pPr>
            <a:fld id="{6A9D0BB9-CCEC-4356-93B9-709FE2C2D2B4}" type="datetime1">
              <a:rPr lang="en-GB"/>
              <a:pPr>
                <a:defRPr/>
              </a:pPr>
              <a:t>25/09/2023</a:t>
            </a:fld>
          </a:p>
        </p:txBody>
      </p:sp>
      <p:sp>
        <p:nvSpPr>
          <p:cNvPr id="4"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5" name="Slide Number Placeholder 5"/>
          <p:cNvSpPr>
            <a:spLocks noGrp="1"/>
          </p:cNvSpPr>
          <p:nvPr>
            <p:ph type="sldNum" sz="quarter" idx="12"/>
          </p:nvPr>
        </p:nvSpPr>
        <p:spPr/>
        <p:txBody>
          <a:bodyPr/>
          <a:lstStyle>
            <a:defPPr>
              <a:defRPr kern="1200" smtId="4294967295"/>
            </a:defPPr>
            <a:lvl1pPr>
              <a:defRPr/>
            </a:lvl1pPr>
          </a:lstStyle>
          <a:p>
            <a:pPr>
              <a:defRPr/>
            </a:pPr>
            <a:r>
              <a:rPr lang="en-GB"/>
              <a:t>Slide </a:t>
            </a:r>
            <a:fld id="{8FDED57C-02FA-44E1-99DC-1C5493F183B7}" type="slidenum">
              <a:rPr lang="en-GB" smtClean="0"/>
              <a:pPr>
                <a:defRPr/>
              </a:pPr>
              <a:t>‹#›</a:t>
            </a:fld>
            <a:endParaRPr lang="en-GB"/>
          </a:p>
        </p:txBody>
      </p:sp>
    </p:spTree>
    <p:extLst>
      <p:ext uri="{BB962C8B-B14F-4D97-AF65-F5344CB8AC3E}">
        <p14:creationId xmlns:p14="http://schemas.microsoft.com/office/powerpoint/2010/main" val="346700040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ntact Details">
    <p:spTree>
      <p:nvGrpSpPr>
        <p:cNvPr id="1" name=""/>
        <p:cNvGrpSpPr/>
        <p:nvPr/>
      </p:nvGrpSpPr>
      <p:grpSpPr>
        <a:xfrm>
          <a:off x="0" y="0"/>
          <a:ext cx="0" cy="0"/>
        </a:xfrm>
      </p:grpSpPr>
      <p:pic>
        <p:nvPicPr>
          <p:cNvPr id="12"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481012" y="0"/>
            <a:ext cx="4451027" cy="630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kern="1200" smtId="4294967295"/>
            </a:defPPr>
          </a:lstStyle>
          <a:p>
            <a:pPr algn="ctr" fontAlgn="auto">
              <a:spcBef>
                <a:spcPct val="0"/>
              </a:spcBef>
              <a:spcAft>
                <a:spcPct val="0"/>
              </a:spcAft>
              <a:defRPr/>
            </a:pPr>
            <a:endParaRPr lang="en-GB"/>
          </a:p>
        </p:txBody>
      </p:sp>
      <p:pic>
        <p:nvPicPr>
          <p:cNvPr id="14"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6263" y="5514975"/>
            <a:ext cx="6477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453600"/>
            <a:ext cx="3960000" cy="432000"/>
          </a:xfrm>
        </p:spPr>
        <p:txBody>
          <a:bodyPr/>
          <a:lstStyle>
            <a:defPPr>
              <a:defRPr kern="1200" smtId="4294967295"/>
            </a:defPPr>
          </a:lstStyle>
          <a:p>
            <a:r>
              <a:rPr lang="en-US"/>
              <a:t>Click to edit Master title style</a:t>
            </a:r>
            <a:endParaRPr lang="en-GB"/>
          </a:p>
        </p:txBody>
      </p:sp>
      <p:sp>
        <p:nvSpPr>
          <p:cNvPr id="7" name="Text Placeholder 6"/>
          <p:cNvSpPr>
            <a:spLocks noGrp="1"/>
          </p:cNvSpPr>
          <p:nvPr>
            <p:ph type="body" sz="quarter" idx="13"/>
          </p:nvPr>
        </p:nvSpPr>
        <p:spPr>
          <a:xfrm>
            <a:off x="576000" y="2205038"/>
            <a:ext cx="3960000" cy="215850"/>
          </a:xfrm>
        </p:spPr>
        <p:txBody>
          <a:bodyPr>
            <a:normAutofit/>
          </a:bodyPr>
          <a:lstStyle>
            <a:defPPr>
              <a:defRPr kern="1200" smtId="4294967295"/>
            </a:defPPr>
            <a:lvl1pPr marL="0" indent="0">
              <a:buNone/>
              <a:defRPr sz="1600" b="1">
                <a:solidFill>
                  <a:schemeClr val="accent2"/>
                </a:solidFill>
              </a:defRPr>
            </a:lvl1pPr>
          </a:lstStyle>
          <a:p>
            <a:pPr lvl="0"/>
            <a:r>
              <a:rPr lang="en-US"/>
              <a:t>Click to edit Master text styles</a:t>
            </a:r>
          </a:p>
        </p:txBody>
      </p:sp>
      <p:sp>
        <p:nvSpPr>
          <p:cNvPr id="8" name="Text Placeholder 6"/>
          <p:cNvSpPr>
            <a:spLocks noGrp="1"/>
          </p:cNvSpPr>
          <p:nvPr>
            <p:ph type="body" sz="quarter" idx="14"/>
          </p:nvPr>
        </p:nvSpPr>
        <p:spPr>
          <a:xfrm>
            <a:off x="576000" y="2492896"/>
            <a:ext cx="3960000" cy="215850"/>
          </a:xfrm>
        </p:spPr>
        <p:txBody>
          <a:bodyPr>
            <a:normAutofit/>
          </a:bodyPr>
          <a:lstStyle>
            <a:defPPr>
              <a:defRPr kern="1200" smtId="4294967295"/>
            </a:defPPr>
            <a:lvl1pPr marL="0" indent="0">
              <a:buNone/>
              <a:defRPr sz="1600" b="1">
                <a:solidFill>
                  <a:schemeClr val="accent2"/>
                </a:solidFill>
              </a:defRPr>
            </a:lvl1pPr>
          </a:lstStyle>
          <a:p>
            <a:pPr lvl="0"/>
            <a:r>
              <a:rPr lang="en-US"/>
              <a:t>Click to edit Master text styles</a:t>
            </a:r>
          </a:p>
        </p:txBody>
      </p:sp>
      <p:sp>
        <p:nvSpPr>
          <p:cNvPr id="9" name="Text Placeholder 6"/>
          <p:cNvSpPr>
            <a:spLocks noGrp="1"/>
          </p:cNvSpPr>
          <p:nvPr>
            <p:ph type="body" sz="quarter" idx="15"/>
          </p:nvPr>
        </p:nvSpPr>
        <p:spPr>
          <a:xfrm>
            <a:off x="576000" y="2852936"/>
            <a:ext cx="3960000" cy="215850"/>
          </a:xfrm>
        </p:spPr>
        <p:txBody>
          <a:bodyPr>
            <a:normAutofit/>
          </a:bodyPr>
          <a:lstStyle>
            <a:defPPr>
              <a:defRPr kern="1200" smtId="4294967295"/>
            </a:defPPr>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3960000" cy="215850"/>
          </a:xfrm>
        </p:spPr>
        <p:txBody>
          <a:bodyPr>
            <a:normAutofit/>
          </a:bodyPr>
          <a:lstStyle>
            <a:defPPr>
              <a:defRPr kern="1200" smtId="4294967295"/>
            </a:defPPr>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3960000" cy="1800000"/>
          </a:xfrm>
        </p:spPr>
        <p:txBody>
          <a:bodyPr>
            <a:normAutofit/>
          </a:bodyPr>
          <a:lstStyle>
            <a:defPPr>
              <a:defRPr kern="1200" smtId="4294967295"/>
            </a:defPPr>
            <a:lvl1pPr marL="0" indent="0">
              <a:lnSpc>
                <a:spcPct val="100000"/>
              </a:lnSpc>
              <a:spcBef>
                <a:spcPct val="0"/>
              </a:spcBef>
              <a:buNone/>
              <a:defRPr sz="1600" baseline="0"/>
            </a:lvl1pPr>
          </a:lstStyle>
          <a:p>
            <a:pPr lvl="0"/>
            <a:r>
              <a:rPr lang="en-US"/>
              <a:t>Click to edit Master text styles</a:t>
            </a:r>
          </a:p>
        </p:txBody>
      </p:sp>
      <p:sp>
        <p:nvSpPr>
          <p:cNvPr id="15" name="Date Placeholder 2"/>
          <p:cNvSpPr>
            <a:spLocks noGrp="1"/>
          </p:cNvSpPr>
          <p:nvPr>
            <p:ph type="dt" sz="half" idx="18"/>
          </p:nvPr>
        </p:nvSpPr>
        <p:spPr/>
        <p:txBody>
          <a:bodyPr/>
          <a:lstStyle>
            <a:defPPr>
              <a:defRPr kern="1200" smtId="4294967295"/>
            </a:defPPr>
            <a:lvl1pPr>
              <a:defRPr/>
            </a:lvl1pPr>
          </a:lstStyle>
          <a:p>
            <a:pPr>
              <a:defRPr/>
            </a:pPr>
            <a:fld id="{8539D010-8601-42DE-9AA4-978703E23B27}" type="datetime1">
              <a:rPr lang="en-GB"/>
              <a:pPr>
                <a:defRPr/>
              </a:pPr>
              <a:t>25/09/2023</a:t>
            </a:fld>
          </a:p>
        </p:txBody>
      </p:sp>
      <p:sp>
        <p:nvSpPr>
          <p:cNvPr id="16" name="Footer Placeholder 3"/>
          <p:cNvSpPr>
            <a:spLocks noGrp="1"/>
          </p:cNvSpPr>
          <p:nvPr>
            <p:ph type="ftr" sz="quarter" idx="19"/>
          </p:nvPr>
        </p:nvSpPr>
        <p:spPr/>
        <p:txBody>
          <a:bodyPr/>
          <a:lstStyle>
            <a:defPPr>
              <a:defRPr kern="1200" smtId="4294967295"/>
            </a:defPPr>
            <a:lvl1pPr>
              <a:defRPr/>
            </a:lvl1pPr>
          </a:lstStyle>
          <a:p>
            <a:pPr>
              <a:defRPr/>
            </a:pPr>
            <a:endParaRPr lang="en-GB"/>
          </a:p>
        </p:txBody>
      </p:sp>
      <p:sp>
        <p:nvSpPr>
          <p:cNvPr id="17" name="Slide Number Placeholder 4"/>
          <p:cNvSpPr>
            <a:spLocks noGrp="1"/>
          </p:cNvSpPr>
          <p:nvPr>
            <p:ph type="sldNum" sz="quarter" idx="20"/>
          </p:nvPr>
        </p:nvSpPr>
        <p:spPr/>
        <p:txBody>
          <a:bodyPr/>
          <a:lstStyle>
            <a:defPPr>
              <a:defRPr kern="1200" smtId="4294967295"/>
            </a:defPPr>
            <a:lvl1pPr>
              <a:defRPr>
                <a:solidFill>
                  <a:schemeClr val="bg1"/>
                </a:solidFill>
              </a:defRPr>
            </a:lvl1pPr>
          </a:lstStyle>
          <a:p>
            <a:pPr>
              <a:defRPr/>
            </a:pPr>
            <a:r>
              <a:rPr lang="en-GB"/>
              <a:t>Slide </a:t>
            </a:r>
            <a:fld id="{4271ED99-CC3D-4797-BE8B-DA22BC9B14C4}" type="slidenum">
              <a:rPr lang="en-GB" smtClean="0"/>
              <a:pPr>
                <a:defRPr/>
              </a:pPr>
              <a:t>‹#›</a:t>
            </a:fld>
            <a:endParaRPr lang="en-GB"/>
          </a:p>
        </p:txBody>
      </p:sp>
    </p:spTree>
    <p:extLst>
      <p:ext uri="{BB962C8B-B14F-4D97-AF65-F5344CB8AC3E}">
        <p14:creationId xmlns:p14="http://schemas.microsoft.com/office/powerpoint/2010/main" val="247611283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act Details - Blank">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7" name="Text Placeholder 6"/>
          <p:cNvSpPr>
            <a:spLocks noGrp="1"/>
          </p:cNvSpPr>
          <p:nvPr>
            <p:ph type="body" sz="quarter" idx="13"/>
          </p:nvPr>
        </p:nvSpPr>
        <p:spPr>
          <a:xfrm>
            <a:off x="576000" y="2205038"/>
            <a:ext cx="4043363" cy="215850"/>
          </a:xfrm>
        </p:spPr>
        <p:txBody>
          <a:bodyPr>
            <a:normAutofit/>
          </a:bodyPr>
          <a:lstStyle>
            <a:defPPr>
              <a:defRPr kern="1200" smtId="4294967295"/>
            </a:defPPr>
            <a:lvl1pPr marL="0" indent="0">
              <a:buNone/>
              <a:defRPr sz="1600"/>
            </a:lvl1pPr>
          </a:lstStyle>
          <a:p>
            <a:pPr lvl="0"/>
            <a:r>
              <a:rPr lang="en-US"/>
              <a:t>Click to edit Master text styles</a:t>
            </a:r>
          </a:p>
        </p:txBody>
      </p:sp>
      <p:sp>
        <p:nvSpPr>
          <p:cNvPr id="8" name="Text Placeholder 6"/>
          <p:cNvSpPr>
            <a:spLocks noGrp="1"/>
          </p:cNvSpPr>
          <p:nvPr>
            <p:ph type="body" sz="quarter" idx="14"/>
          </p:nvPr>
        </p:nvSpPr>
        <p:spPr>
          <a:xfrm>
            <a:off x="576000" y="2492896"/>
            <a:ext cx="4043363" cy="215850"/>
          </a:xfrm>
        </p:spPr>
        <p:txBody>
          <a:bodyPr>
            <a:normAutofit/>
          </a:bodyPr>
          <a:lstStyle>
            <a:defPPr>
              <a:defRPr kern="1200" smtId="4294967295"/>
            </a:defPPr>
            <a:lvl1pPr marL="0" indent="0">
              <a:buNone/>
              <a:defRPr sz="1600"/>
            </a:lvl1pPr>
          </a:lstStyle>
          <a:p>
            <a:pPr lvl="0"/>
            <a:r>
              <a:rPr lang="en-US"/>
              <a:t>Click to edit Master text styles</a:t>
            </a:r>
          </a:p>
        </p:txBody>
      </p:sp>
      <p:sp>
        <p:nvSpPr>
          <p:cNvPr id="9" name="Text Placeholder 6"/>
          <p:cNvSpPr>
            <a:spLocks noGrp="1"/>
          </p:cNvSpPr>
          <p:nvPr>
            <p:ph type="body" sz="quarter" idx="15"/>
          </p:nvPr>
        </p:nvSpPr>
        <p:spPr>
          <a:xfrm>
            <a:off x="576000" y="2852936"/>
            <a:ext cx="4043363" cy="215850"/>
          </a:xfrm>
        </p:spPr>
        <p:txBody>
          <a:bodyPr>
            <a:normAutofit/>
          </a:bodyPr>
          <a:lstStyle>
            <a:defPPr>
              <a:defRPr kern="1200" smtId="4294967295"/>
            </a:defPPr>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4043363" cy="215850"/>
          </a:xfrm>
        </p:spPr>
        <p:txBody>
          <a:bodyPr>
            <a:normAutofit/>
          </a:bodyPr>
          <a:lstStyle>
            <a:defPPr>
              <a:defRPr kern="1200" smtId="4294967295"/>
            </a:defPPr>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4043363" cy="2736000"/>
          </a:xfrm>
        </p:spPr>
        <p:txBody>
          <a:bodyPr>
            <a:normAutofit/>
          </a:bodyPr>
          <a:lstStyle>
            <a:defPPr>
              <a:defRPr kern="1200" smtId="4294967295"/>
            </a:defPPr>
            <a:lvl1pPr marL="0" indent="0">
              <a:lnSpc>
                <a:spcPct val="100000"/>
              </a:lnSpc>
              <a:spcBef>
                <a:spcPct val="0"/>
              </a:spcBef>
              <a:buNone/>
              <a:defRPr sz="1600" baseline="0"/>
            </a:lvl1pPr>
          </a:lstStyle>
          <a:p>
            <a:pPr lvl="0"/>
            <a:r>
              <a:rPr lang="en-US"/>
              <a:t>Click to edit Master text styles</a:t>
            </a:r>
          </a:p>
        </p:txBody>
      </p:sp>
      <p:sp>
        <p:nvSpPr>
          <p:cNvPr id="12" name="Date Placeholder 3"/>
          <p:cNvSpPr>
            <a:spLocks noGrp="1"/>
          </p:cNvSpPr>
          <p:nvPr>
            <p:ph type="dt" sz="half" idx="18"/>
          </p:nvPr>
        </p:nvSpPr>
        <p:spPr/>
        <p:txBody>
          <a:bodyPr/>
          <a:lstStyle>
            <a:defPPr>
              <a:defRPr kern="1200" smtId="4294967295"/>
            </a:defPPr>
            <a:lvl1pPr>
              <a:defRPr/>
            </a:lvl1pPr>
          </a:lstStyle>
          <a:p>
            <a:pPr>
              <a:defRPr/>
            </a:pPr>
            <a:fld id="{1A54386D-82D8-43C5-B04B-226954B02C6E}" type="datetime1">
              <a:rPr lang="en-GB"/>
              <a:pPr>
                <a:defRPr/>
              </a:pPr>
              <a:t>25/09/2023</a:t>
            </a:fld>
          </a:p>
        </p:txBody>
      </p:sp>
      <p:sp>
        <p:nvSpPr>
          <p:cNvPr id="13" name="Footer Placeholder 4"/>
          <p:cNvSpPr>
            <a:spLocks noGrp="1"/>
          </p:cNvSpPr>
          <p:nvPr>
            <p:ph type="ftr" sz="quarter" idx="19"/>
          </p:nvPr>
        </p:nvSpPr>
        <p:spPr/>
        <p:txBody>
          <a:bodyPr/>
          <a:lstStyle>
            <a:defPPr>
              <a:defRPr kern="1200" smtId="4294967295"/>
            </a:defPPr>
            <a:lvl1pPr>
              <a:defRPr/>
            </a:lvl1pPr>
          </a:lstStyle>
          <a:p>
            <a:pPr>
              <a:defRPr/>
            </a:pPr>
            <a:endParaRPr lang="en-GB"/>
          </a:p>
        </p:txBody>
      </p:sp>
      <p:sp>
        <p:nvSpPr>
          <p:cNvPr id="14" name="Slide Number Placeholder 5"/>
          <p:cNvSpPr>
            <a:spLocks noGrp="1"/>
          </p:cNvSpPr>
          <p:nvPr>
            <p:ph type="sldNum" sz="quarter" idx="20"/>
          </p:nvPr>
        </p:nvSpPr>
        <p:spPr/>
        <p:txBody>
          <a:bodyPr/>
          <a:lstStyle>
            <a:defPPr>
              <a:defRPr kern="1200" smtId="4294967295"/>
            </a:defPPr>
            <a:lvl1pPr>
              <a:defRPr/>
            </a:lvl1pPr>
          </a:lstStyle>
          <a:p>
            <a:pPr>
              <a:defRPr/>
            </a:pPr>
            <a:r>
              <a:rPr lang="en-GB"/>
              <a:t>Slide </a:t>
            </a:r>
            <a:fld id="{CDE3756C-CA7E-4A2A-BC27-C7EF7FEAD1E4}" type="slidenum">
              <a:rPr lang="en-GB" smtClean="0"/>
              <a:pPr>
                <a:defRPr/>
              </a:pPr>
              <a:t>‹#›</a:t>
            </a:fld>
            <a:endParaRPr lang="en-GB"/>
          </a:p>
        </p:txBody>
      </p:sp>
    </p:spTree>
    <p:extLst>
      <p:ext uri="{BB962C8B-B14F-4D97-AF65-F5344CB8AC3E}">
        <p14:creationId xmlns:p14="http://schemas.microsoft.com/office/powerpoint/2010/main" val="296628147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cSld name="Blank">
    <p:spTree>
      <p:nvGrpSpPr>
        <p:cNvPr id="1" name=""/>
        <p:cNvGrpSpPr/>
        <p:nvPr/>
      </p:nvGrpSpPr>
      <p:grpSpPr>
        <a:xfrm>
          <a:off x="0" y="0"/>
          <a:ext cx="0" cy="0"/>
        </a:xfrm>
      </p:grpSpPr>
      <p:sp>
        <p:nvSpPr>
          <p:cNvPr id="2" name="Date Placeholder 3"/>
          <p:cNvSpPr>
            <a:spLocks noGrp="1"/>
          </p:cNvSpPr>
          <p:nvPr>
            <p:ph type="dt" sz="half" idx="10"/>
          </p:nvPr>
        </p:nvSpPr>
        <p:spPr/>
        <p:txBody>
          <a:bodyPr/>
          <a:lstStyle>
            <a:defPPr>
              <a:defRPr kern="1200" smtId="4294967295"/>
            </a:defPPr>
            <a:lvl1pPr>
              <a:defRPr/>
            </a:lvl1pPr>
          </a:lstStyle>
          <a:p>
            <a:pPr>
              <a:defRPr/>
            </a:pPr>
            <a:fld id="{8DA31383-1799-4FA9-B73E-2CEAA217AD8D}" type="datetimeFigureOut">
              <a:rPr lang="en-GB"/>
              <a:pPr>
                <a:defRPr/>
              </a:pPr>
              <a:t>25/09/2023</a:t>
            </a:fld>
          </a:p>
        </p:txBody>
      </p:sp>
      <p:sp>
        <p:nvSpPr>
          <p:cNvPr id="3"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4" name="Slide Number Placeholder 5"/>
          <p:cNvSpPr>
            <a:spLocks noGrp="1"/>
          </p:cNvSpPr>
          <p:nvPr>
            <p:ph type="sldNum" sz="quarter" idx="12"/>
          </p:nvPr>
        </p:nvSpPr>
        <p:spPr/>
        <p:txBody>
          <a:bodyPr/>
          <a:lstStyle>
            <a:defPPr>
              <a:defRPr kern="1200" smtId="4294967295"/>
            </a:defPPr>
            <a:lvl1pPr>
              <a:defRPr/>
            </a:lvl1pPr>
          </a:lstStyle>
          <a:p>
            <a:pPr>
              <a:defRPr/>
            </a:pPr>
            <a:fld id="{459F8711-528D-4B21-8D55-F73420EB05D9}" type="slidenum">
              <a:rPr lang="en-GB"/>
              <a:pPr>
                <a:defRPr/>
              </a:pPr>
              <a:t>‹#›</a:t>
            </a:fld>
          </a:p>
        </p:txBody>
      </p:sp>
    </p:spTree>
    <p:extLst>
      <p:ext uri="{BB962C8B-B14F-4D97-AF65-F5344CB8AC3E}">
        <p14:creationId xmlns:p14="http://schemas.microsoft.com/office/powerpoint/2010/main" val="367588015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White Divider">
    <p:spTree>
      <p:nvGrpSpPr>
        <p:cNvPr id="1" name=""/>
        <p:cNvGrpSpPr/>
        <p:nvPr/>
      </p:nvGrpSpPr>
      <p:grpSpPr>
        <a:xfrm>
          <a:off x="0" y="0"/>
          <a:ext cx="0" cy="0"/>
        </a:xfrm>
      </p:grpSpPr>
      <p:pic>
        <p:nvPicPr>
          <p:cNvPr id="4" name="Picture 9"/>
          <p:cNvPicPr>
            <a:picLocks noChangeAspect="1"/>
          </p:cNvPicPr>
          <p:nvPr userDrawn="1"/>
        </p:nvPicPr>
        <p:blipFill>
          <a:blip r:embed="rId1">
            <a:extLst>
              <a:ext uri="{28A0092B-C50C-407E-A947-70E740481C1C}">
                <a14:useLocalDpi xmlns:a14="http://schemas.microsoft.com/office/drawing/2010/main" val="0"/>
              </a:ext>
            </a:extLst>
          </a:blip>
          <a:srcRect l="-4996" r="-4996"/>
          <a:stretch>
            <a:fillRect/>
          </a:stretch>
        </p:blipFill>
        <p:spPr bwMode="auto">
          <a:xfrm>
            <a:off x="7135813" y="6021388"/>
            <a:ext cx="1617662" cy="71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defPPr>
              <a:defRPr kern="1200" smtId="4294967295"/>
            </a:defPPr>
            <a:lvl1pPr algn="l">
              <a:defRPr sz="3200" b="1" cap="none" baseline="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576000" y="2052000"/>
            <a:ext cx="8064000" cy="360000"/>
          </a:xfrm>
        </p:spPr>
        <p:txBody>
          <a:bodyPr/>
          <a:lstStyle>
            <a:defPPr>
              <a:defRPr kern="1200" smtId="4294967295"/>
            </a:defPPr>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defPPr>
              <a:defRPr kern="1200" smtId="4294967295"/>
            </a:defPPr>
            <a:lvl1pPr>
              <a:defRPr/>
            </a:lvl1pPr>
          </a:lstStyle>
          <a:p>
            <a:pPr>
              <a:defRPr/>
            </a:pPr>
            <a:fld id="{D4D1858C-2BA5-4569-B904-C1557B188AA5}" type="datetime1">
              <a:rPr lang="en-GB"/>
              <a:pPr>
                <a:defRPr/>
              </a:pPr>
              <a:t>25/09/2023</a:t>
            </a:fld>
          </a:p>
        </p:txBody>
      </p:sp>
      <p:sp>
        <p:nvSpPr>
          <p:cNvPr id="6"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7" name="Slide Number Placeholder 5"/>
          <p:cNvSpPr>
            <a:spLocks noGrp="1"/>
          </p:cNvSpPr>
          <p:nvPr>
            <p:ph type="sldNum" sz="quarter" idx="12"/>
          </p:nvPr>
        </p:nvSpPr>
        <p:spPr/>
        <p:txBody>
          <a:bodyPr/>
          <a:lstStyle>
            <a:defPPr>
              <a:defRPr kern="1200" smtId="4294967295"/>
            </a:defPPr>
            <a:lvl1pPr>
              <a:defRPr b="1">
                <a:solidFill>
                  <a:schemeClr val="accent4"/>
                </a:solidFill>
              </a:defRPr>
            </a:lvl1pPr>
          </a:lstStyle>
          <a:p>
            <a:pPr>
              <a:defRPr/>
            </a:pPr>
            <a:r>
              <a:rPr lang="en-GB"/>
              <a:t>Slide </a:t>
            </a:r>
            <a:fld id="{723E2691-B0E8-4B86-B762-E07BB1908635}" type="slidenum">
              <a:rPr lang="en-GB" smtClean="0"/>
              <a:pPr>
                <a:defRPr/>
              </a:pPr>
              <a:t>‹#›</a:t>
            </a:fld>
            <a:endParaRPr lang="en-GB"/>
          </a:p>
        </p:txBody>
      </p:sp>
    </p:spTree>
    <p:extLst>
      <p:ext uri="{BB962C8B-B14F-4D97-AF65-F5344CB8AC3E}">
        <p14:creationId xmlns:p14="http://schemas.microsoft.com/office/powerpoint/2010/main" val="40104727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Divider 1">
    <p:spTree>
      <p:nvGrpSpPr>
        <p:cNvPr id="1" name=""/>
        <p:cNvGrpSpPr/>
        <p:nvPr/>
      </p:nvGrpSpPr>
      <p:grpSpPr>
        <a:xfrm>
          <a:off x="0" y="0"/>
          <a:ext cx="0" cy="0"/>
        </a:xfrm>
      </p:grpSpPr>
      <p:pic>
        <p:nvPicPr>
          <p:cNvPr id="4"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defPPr>
              <a:defRPr kern="1200" smtId="4294967295"/>
            </a:defPPr>
            <a:lvl1pPr algn="l">
              <a:defRPr sz="3200" b="1" cap="none" baseline="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576000" y="2052000"/>
            <a:ext cx="8064000" cy="360000"/>
          </a:xfrm>
        </p:spPr>
        <p:txBody>
          <a:bodyPr/>
          <a:lstStyle>
            <a:defPPr>
              <a:defRPr kern="1200" smtId="4294967295"/>
            </a:defPPr>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defPPr>
              <a:defRPr kern="1200" smtId="4294967295"/>
            </a:defPPr>
            <a:lvl1pPr>
              <a:defRPr/>
            </a:lvl1pPr>
          </a:lstStyle>
          <a:p>
            <a:pPr>
              <a:defRPr/>
            </a:pPr>
            <a:fld id="{605B2634-B287-4400-8615-B085B2A9135B}" type="datetime1">
              <a:rPr lang="en-GB"/>
              <a:pPr>
                <a:defRPr/>
              </a:pPr>
              <a:t>25/09/2023</a:t>
            </a:fld>
          </a:p>
        </p:txBody>
      </p:sp>
      <p:sp>
        <p:nvSpPr>
          <p:cNvPr id="6"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7" name="Slide Number Placeholder 5"/>
          <p:cNvSpPr>
            <a:spLocks noGrp="1"/>
          </p:cNvSpPr>
          <p:nvPr>
            <p:ph type="sldNum" sz="quarter" idx="12"/>
          </p:nvPr>
        </p:nvSpPr>
        <p:spPr/>
        <p:txBody>
          <a:bodyPr/>
          <a:lstStyle>
            <a:defPPr>
              <a:defRPr kern="1200" smtId="4294967295"/>
            </a:defPPr>
            <a:lvl1pPr>
              <a:defRPr>
                <a:solidFill>
                  <a:schemeClr val="bg1"/>
                </a:solidFill>
              </a:defRPr>
            </a:lvl1pPr>
          </a:lstStyle>
          <a:p>
            <a:pPr>
              <a:defRPr/>
            </a:pPr>
            <a:r>
              <a:rPr lang="en-GB"/>
              <a:t>Slide</a:t>
            </a:r>
            <a:fld id="{3B5BD059-2A53-48D9-A64B-A73588B9DFD5}" type="slidenum">
              <a:rPr lang="en-GB" smtClean="0"/>
              <a:pPr>
                <a:defRPr/>
              </a:pPr>
              <a:t>‹#›</a:t>
            </a:fld>
            <a:endParaRPr lang="en-GB"/>
          </a:p>
        </p:txBody>
      </p:sp>
    </p:spTree>
    <p:extLst>
      <p:ext uri="{BB962C8B-B14F-4D97-AF65-F5344CB8AC3E}">
        <p14:creationId xmlns:p14="http://schemas.microsoft.com/office/powerpoint/2010/main" val="60498276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Divider 2">
    <p:spTree>
      <p:nvGrpSpPr>
        <p:cNvPr id="1" name=""/>
        <p:cNvGrpSpPr/>
        <p:nvPr/>
      </p:nvGrpSpPr>
      <p:grpSpPr>
        <a:xfrm>
          <a:off x="0" y="0"/>
          <a:ext cx="0" cy="0"/>
        </a:xfrm>
      </p:grpSpPr>
      <p:grpSp>
        <p:nvGrpSpPr>
          <p:cNvPr id="4" name="Group 9"/>
          <p:cNvGrpSpPr/>
          <p:nvPr userDrawn="1"/>
        </p:nvGrpSpPr>
        <p:grpSpPr>
          <a:xfrm>
            <a:off x="0" y="0"/>
            <a:ext cx="10260013" cy="6858000"/>
            <a:chExt cx="10260632" cy="6858000"/>
          </a:xfrm>
        </p:grpSpPr>
        <p:pic>
          <p:nvPicPr>
            <p:cNvPr id="5" name="Picture 11"/>
            <p:cNvPicPr>
              <a:picLocks noChangeAspect="1"/>
            </p:cNvPicPr>
            <p:nvPr userDrawn="1"/>
          </p:nvPicPr>
          <p:blipFill>
            <a:blip r:embed="rId1">
              <a:extLst>
                <a:ext uri="{28A0092B-C50C-407E-A947-70E740481C1C}">
                  <a14:useLocalDpi xmlns:a14="http://schemas.microsoft.com/office/drawing/2010/main" val="0"/>
                </a:ext>
              </a:extLst>
            </a:blip>
            <a:srcRect t="781" r="781" b="-2"/>
            <a:stretch>
              <a:fillRect/>
            </a:stretch>
          </p:blipFill>
          <p:spPr bwMode="auto">
            <a:xfrm>
              <a:off x="111663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2267087"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kern="1200" smtId="4294967295"/>
              </a:defPPr>
            </a:lstStyle>
            <a:p>
              <a:pPr algn="ctr" fontAlgn="auto">
                <a:spcBef>
                  <a:spcPct val="0"/>
                </a:spcBef>
                <a:spcAft>
                  <a:spcPct val="0"/>
                </a:spcAft>
                <a:defRPr/>
              </a:pPr>
              <a:endParaRPr lang="en-GB"/>
            </a:p>
          </p:txBody>
        </p:sp>
      </p:grpSp>
      <p:sp>
        <p:nvSpPr>
          <p:cNvPr id="2" name="Title 1"/>
          <p:cNvSpPr>
            <a:spLocks noGrp="1"/>
          </p:cNvSpPr>
          <p:nvPr>
            <p:ph type="title"/>
          </p:nvPr>
        </p:nvSpPr>
        <p:spPr>
          <a:xfrm>
            <a:off x="576000" y="1572904"/>
            <a:ext cx="8064000" cy="540000"/>
          </a:xfrm>
        </p:spPr>
        <p:txBody>
          <a:bodyPr anchor="t">
            <a:normAutofit/>
          </a:bodyPr>
          <a:lstStyle>
            <a:defPPr>
              <a:defRPr kern="1200" smtId="4294967295"/>
            </a:defPPr>
            <a:lvl1pPr algn="l">
              <a:defRPr sz="3200" b="1" cap="none" baseline="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576000" y="2052000"/>
            <a:ext cx="8064000" cy="360000"/>
          </a:xfrm>
        </p:spPr>
        <p:txBody>
          <a:bodyPr/>
          <a:lstStyle>
            <a:defPPr>
              <a:defRPr kern="1200" smtId="4294967295"/>
            </a:defPPr>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defPPr>
              <a:defRPr kern="1200" smtId="4294967295"/>
            </a:defPPr>
            <a:lvl1pPr>
              <a:defRPr/>
            </a:lvl1pPr>
          </a:lstStyle>
          <a:p>
            <a:pPr>
              <a:defRPr/>
            </a:pPr>
            <a:fld id="{EBB617A5-3FC9-46E8-A89B-E924AEBF5B22}" type="datetime1">
              <a:rPr lang="en-GB"/>
              <a:pPr>
                <a:defRPr/>
              </a:pPr>
              <a:t>25/09/2023</a:t>
            </a:fld>
          </a:p>
        </p:txBody>
      </p:sp>
      <p:sp>
        <p:nvSpPr>
          <p:cNvPr id="8"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9" name="Slide Number Placeholder 5"/>
          <p:cNvSpPr>
            <a:spLocks noGrp="1"/>
          </p:cNvSpPr>
          <p:nvPr>
            <p:ph type="sldNum" sz="quarter" idx="12"/>
          </p:nvPr>
        </p:nvSpPr>
        <p:spPr/>
        <p:txBody>
          <a:bodyPr/>
          <a:lstStyle>
            <a:defPPr>
              <a:defRPr kern="1200" smtId="4294967295"/>
            </a:defPPr>
            <a:lvl1pPr>
              <a:defRPr>
                <a:solidFill>
                  <a:schemeClr val="bg1"/>
                </a:solidFill>
              </a:defRPr>
            </a:lvl1pPr>
          </a:lstStyle>
          <a:p>
            <a:pPr>
              <a:defRPr/>
            </a:pPr>
            <a:r>
              <a:rPr lang="en-GB"/>
              <a:t>Slide </a:t>
            </a:r>
            <a:fld id="{5B720E67-597D-4C21-A328-3CAF0EE7E0F4}" type="slidenum">
              <a:rPr lang="en-GB" smtClean="0"/>
              <a:pPr>
                <a:defRPr/>
              </a:pPr>
              <a:t>‹#›</a:t>
            </a:fld>
            <a:endParaRPr lang="en-GB"/>
          </a:p>
        </p:txBody>
      </p:sp>
    </p:spTree>
    <p:extLst>
      <p:ext uri="{BB962C8B-B14F-4D97-AF65-F5344CB8AC3E}">
        <p14:creationId xmlns:p14="http://schemas.microsoft.com/office/powerpoint/2010/main" val="221111559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Divider 3">
    <p:spTree>
      <p:nvGrpSpPr>
        <p:cNvPr id="1" name=""/>
        <p:cNvGrpSpPr/>
        <p:nvPr/>
      </p:nvGrpSpPr>
      <p:grpSpPr>
        <a:xfrm>
          <a:off x="0" y="0"/>
          <a:ext cx="0" cy="0"/>
        </a:xfrm>
      </p:grpSpPr>
      <p:pic>
        <p:nvPicPr>
          <p:cNvPr id="4"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defPPr>
              <a:defRPr kern="1200" smtId="4294967295"/>
            </a:defPPr>
            <a:lvl1pPr algn="l">
              <a:defRPr sz="3200" b="1" cap="none" baseline="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576000" y="2052000"/>
            <a:ext cx="8064000" cy="360000"/>
          </a:xfrm>
        </p:spPr>
        <p:txBody>
          <a:bodyPr/>
          <a:lstStyle>
            <a:defPPr>
              <a:defRPr kern="1200" smtId="4294967295"/>
            </a:defPPr>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defPPr>
              <a:defRPr kern="1200" smtId="4294967295"/>
            </a:defPPr>
            <a:lvl1pPr>
              <a:defRPr/>
            </a:lvl1pPr>
          </a:lstStyle>
          <a:p>
            <a:pPr>
              <a:defRPr/>
            </a:pPr>
            <a:fld id="{28719698-9CAB-4F26-AEF1-8337F34DDA56}" type="datetime1">
              <a:rPr lang="en-GB"/>
              <a:pPr>
                <a:defRPr/>
              </a:pPr>
              <a:t>25/09/2023</a:t>
            </a:fld>
          </a:p>
        </p:txBody>
      </p:sp>
      <p:sp>
        <p:nvSpPr>
          <p:cNvPr id="6"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7" name="Slide Number Placeholder 5"/>
          <p:cNvSpPr>
            <a:spLocks noGrp="1"/>
          </p:cNvSpPr>
          <p:nvPr>
            <p:ph type="sldNum" sz="quarter" idx="12"/>
          </p:nvPr>
        </p:nvSpPr>
        <p:spPr/>
        <p:txBody>
          <a:bodyPr/>
          <a:lstStyle>
            <a:defPPr>
              <a:defRPr kern="1200" smtId="4294967295"/>
            </a:defPPr>
            <a:lvl1pPr>
              <a:defRPr>
                <a:solidFill>
                  <a:schemeClr val="bg1"/>
                </a:solidFill>
              </a:defRPr>
            </a:lvl1pPr>
          </a:lstStyle>
          <a:p>
            <a:pPr>
              <a:defRPr/>
            </a:pPr>
            <a:r>
              <a:rPr lang="en-GB"/>
              <a:t>Slide </a:t>
            </a:r>
            <a:fld id="{24B4B8B4-6ED7-4303-B612-2D362F77D75E}" type="slidenum">
              <a:rPr lang="en-GB" smtClean="0"/>
              <a:pPr>
                <a:defRPr/>
              </a:pPr>
              <a:t>‹#›</a:t>
            </a:fld>
            <a:endParaRPr lang="en-GB"/>
          </a:p>
        </p:txBody>
      </p:sp>
    </p:spTree>
    <p:extLst>
      <p:ext uri="{BB962C8B-B14F-4D97-AF65-F5344CB8AC3E}">
        <p14:creationId xmlns:p14="http://schemas.microsoft.com/office/powerpoint/2010/main" val="134486407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with Titles">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idx="1"/>
          </p:nvPr>
        </p:nvSpPr>
        <p:spPr>
          <a:xfrm>
            <a:off x="576000" y="2016000"/>
            <a:ext cx="8064000" cy="4248000"/>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576000" y="1368000"/>
            <a:ext cx="8064500" cy="288000"/>
          </a:xfrm>
        </p:spPr>
        <p:txBody>
          <a:bodyPr>
            <a:noAutofit/>
          </a:bodyPr>
          <a:lstStyle>
            <a:defPPr>
              <a:defRPr kern="1200" smtId="4294967295"/>
            </a:defPPr>
            <a:lvl1pPr marL="0" indent="0">
              <a:buNone/>
              <a:defRPr sz="2200" b="1">
                <a:solidFill>
                  <a:schemeClr val="accent1"/>
                </a:solidFill>
              </a:defRPr>
            </a:lvl1pPr>
          </a:lstStyle>
          <a:p>
            <a:pPr lvl="0"/>
            <a:r>
              <a:rPr lang="en-US"/>
              <a:t>Click to edit Master text styles</a:t>
            </a:r>
          </a:p>
        </p:txBody>
      </p:sp>
      <p:sp>
        <p:nvSpPr>
          <p:cNvPr id="9" name="Text Placeholder 7"/>
          <p:cNvSpPr>
            <a:spLocks noGrp="1"/>
          </p:cNvSpPr>
          <p:nvPr>
            <p:ph type="body" sz="quarter" idx="14"/>
          </p:nvPr>
        </p:nvSpPr>
        <p:spPr>
          <a:xfrm>
            <a:off x="576000" y="1700840"/>
            <a:ext cx="8064500" cy="288000"/>
          </a:xfrm>
        </p:spPr>
        <p:txBody>
          <a:bodyPr/>
          <a:lstStyle>
            <a:defPPr>
              <a:defRPr kern="1200" smtId="4294967295"/>
            </a:defPPr>
            <a:lvl1pPr marL="0" indent="0">
              <a:buNone/>
              <a:defRPr b="1">
                <a:solidFill>
                  <a:schemeClr val="accent2"/>
                </a:solidFill>
              </a:defRPr>
            </a:lvl1pPr>
          </a:lstStyle>
          <a:p>
            <a:pPr lvl="0"/>
            <a:r>
              <a:rPr lang="en-US"/>
              <a:t>Click to edit Master text styles</a:t>
            </a:r>
          </a:p>
        </p:txBody>
      </p:sp>
      <p:sp>
        <p:nvSpPr>
          <p:cNvPr id="6" name="Date Placeholder 3"/>
          <p:cNvSpPr>
            <a:spLocks noGrp="1"/>
          </p:cNvSpPr>
          <p:nvPr>
            <p:ph type="dt" sz="half" idx="15"/>
          </p:nvPr>
        </p:nvSpPr>
        <p:spPr/>
        <p:txBody>
          <a:bodyPr/>
          <a:lstStyle>
            <a:defPPr>
              <a:defRPr kern="1200" smtId="4294967295"/>
            </a:defPPr>
            <a:lvl1pPr>
              <a:defRPr/>
            </a:lvl1pPr>
          </a:lstStyle>
          <a:p>
            <a:pPr>
              <a:defRPr/>
            </a:pPr>
            <a:fld id="{88C8A693-C777-4636-A7C2-B08B5ECAFF5B}" type="datetime1">
              <a:rPr lang="en-GB"/>
              <a:pPr>
                <a:defRPr/>
              </a:pPr>
              <a:t>25/09/2023</a:t>
            </a:fld>
          </a:p>
        </p:txBody>
      </p:sp>
      <p:sp>
        <p:nvSpPr>
          <p:cNvPr id="7" name="Footer Placeholder 4"/>
          <p:cNvSpPr>
            <a:spLocks noGrp="1"/>
          </p:cNvSpPr>
          <p:nvPr>
            <p:ph type="ftr" sz="quarter" idx="16"/>
          </p:nvPr>
        </p:nvSpPr>
        <p:spPr/>
        <p:txBody>
          <a:bodyPr/>
          <a:lstStyle>
            <a:defPPr>
              <a:defRPr kern="1200" smtId="4294967295"/>
            </a:defPPr>
            <a:lvl1pPr>
              <a:defRPr/>
            </a:lvl1pPr>
          </a:lstStyle>
          <a:p>
            <a:pPr>
              <a:defRPr/>
            </a:pPr>
            <a:endParaRPr lang="en-GB"/>
          </a:p>
        </p:txBody>
      </p:sp>
      <p:sp>
        <p:nvSpPr>
          <p:cNvPr id="10" name="Slide Number Placeholder 5"/>
          <p:cNvSpPr>
            <a:spLocks noGrp="1"/>
          </p:cNvSpPr>
          <p:nvPr>
            <p:ph type="sldNum" sz="quarter" idx="17"/>
          </p:nvPr>
        </p:nvSpPr>
        <p:spPr/>
        <p:txBody>
          <a:bodyPr/>
          <a:lstStyle>
            <a:defPPr>
              <a:defRPr kern="1200" smtId="4294967295"/>
            </a:defPPr>
            <a:lvl1pPr>
              <a:defRPr/>
            </a:lvl1pPr>
          </a:lstStyle>
          <a:p>
            <a:pPr>
              <a:defRPr/>
            </a:pPr>
            <a:r>
              <a:rPr lang="en-GB"/>
              <a:t>Slide </a:t>
            </a:r>
            <a:fld id="{B1722252-34A0-4E5A-A8E0-0DD0075AFA7A}" type="slidenum">
              <a:rPr lang="en-GB" smtClean="0"/>
              <a:pPr>
                <a:defRPr/>
              </a:pPr>
              <a:t>‹#›</a:t>
            </a:fld>
            <a:endParaRPr lang="en-GB"/>
          </a:p>
        </p:txBody>
      </p:sp>
    </p:spTree>
    <p:extLst>
      <p:ext uri="{BB962C8B-B14F-4D97-AF65-F5344CB8AC3E}">
        <p14:creationId xmlns:p14="http://schemas.microsoft.com/office/powerpoint/2010/main" val="23162773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1_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defPPr>
              <a:defRPr kern="1200" smtId="4294967295"/>
            </a:defPPr>
            <a:lvl1pPr>
              <a:defRPr/>
            </a:lvl1pPr>
          </a:lstStyle>
          <a:p>
            <a:pPr>
              <a:defRPr/>
            </a:pPr>
            <a:fld id="{0E24C341-C25E-4E1A-A954-296F535584FB}" type="datetime1">
              <a:rPr lang="en-GB"/>
              <a:pPr>
                <a:defRPr/>
              </a:pPr>
              <a:t>25/09/2023</a:t>
            </a:fld>
          </a:p>
        </p:txBody>
      </p:sp>
      <p:sp>
        <p:nvSpPr>
          <p:cNvPr id="5"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6" name="Slide Number Placeholder 5"/>
          <p:cNvSpPr>
            <a:spLocks noGrp="1"/>
          </p:cNvSpPr>
          <p:nvPr>
            <p:ph type="sldNum" sz="quarter" idx="12"/>
          </p:nvPr>
        </p:nvSpPr>
        <p:spPr/>
        <p:txBody>
          <a:bodyPr/>
          <a:lstStyle>
            <a:defPPr>
              <a:defRPr kern="1200" smtId="4294967295"/>
            </a:defPPr>
            <a:lvl1pPr>
              <a:defRPr/>
            </a:lvl1pPr>
          </a:lstStyle>
          <a:p>
            <a:pPr>
              <a:defRPr/>
            </a:pPr>
            <a:r>
              <a:rPr lang="en-GB"/>
              <a:t>Slide </a:t>
            </a:r>
            <a:fld id="{AC9B628F-8E1F-4780-8E76-83577860C743}" type="slidenum">
              <a:rPr lang="en-GB" smtClean="0"/>
              <a:pPr>
                <a:defRPr/>
              </a:pPr>
              <a:t>‹#›</a:t>
            </a:fld>
            <a:endParaRPr lang="en-GB"/>
          </a:p>
        </p:txBody>
      </p:sp>
    </p:spTree>
    <p:extLst>
      <p:ext uri="{BB962C8B-B14F-4D97-AF65-F5344CB8AC3E}">
        <p14:creationId xmlns:p14="http://schemas.microsoft.com/office/powerpoint/2010/main" val="191726180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576000" y="453600"/>
            <a:ext cx="8064000" cy="432000"/>
          </a:xfrm>
        </p:spPr>
        <p:txBody>
          <a:bodyPr/>
          <a:lstStyle>
            <a:defPPr>
              <a:defRPr kern="1200" smtId="4294967295"/>
            </a:defPPr>
          </a:lstStyle>
          <a:p>
            <a:r>
              <a:rPr lang="en-US"/>
              <a:t>Click to edit Master title style</a:t>
            </a:r>
            <a:endParaRPr lang="en-GB"/>
          </a:p>
        </p:txBody>
      </p:sp>
      <p:sp>
        <p:nvSpPr>
          <p:cNvPr id="3" name="Content Placeholder 2"/>
          <p:cNvSpPr>
            <a:spLocks noGrp="1"/>
          </p:cNvSpPr>
          <p:nvPr>
            <p:ph sz="half" idx="1"/>
          </p:nvPr>
        </p:nvSpPr>
        <p:spPr>
          <a:xfrm>
            <a:off x="576000" y="1367999"/>
            <a:ext cx="3960000" cy="4896000"/>
          </a:xfrm>
        </p:spPr>
        <p:txBody>
          <a:bodyPr>
            <a:normAutofit/>
          </a:bodyPr>
          <a:lstStyle>
            <a:defPPr>
              <a:defRPr kern="1200" smtId="4294967295"/>
            </a:defPPr>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0000" y="1367999"/>
            <a:ext cx="3960000" cy="4896000"/>
          </a:xfrm>
        </p:spPr>
        <p:txBody>
          <a:bodyPr>
            <a:normAutofit/>
          </a:bodyPr>
          <a:lstStyle>
            <a:defPPr>
              <a:defRPr kern="1200" smtId="4294967295"/>
            </a:defPPr>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defPPr>
              <a:defRPr kern="1200" smtId="4294967295"/>
            </a:defPPr>
            <a:lvl1pPr>
              <a:defRPr/>
            </a:lvl1pPr>
          </a:lstStyle>
          <a:p>
            <a:pPr>
              <a:defRPr/>
            </a:pPr>
            <a:fld id="{F141EC81-831D-42AF-BD2F-52AA42CEC35C}" type="datetime1">
              <a:rPr lang="en-GB"/>
              <a:pPr>
                <a:defRPr/>
              </a:pPr>
              <a:t>25/09/2023</a:t>
            </a:fld>
          </a:p>
        </p:txBody>
      </p:sp>
      <p:sp>
        <p:nvSpPr>
          <p:cNvPr id="6" name="Footer Placeholder 4"/>
          <p:cNvSpPr>
            <a:spLocks noGrp="1"/>
          </p:cNvSpPr>
          <p:nvPr>
            <p:ph type="ftr" sz="quarter" idx="11"/>
          </p:nvPr>
        </p:nvSpPr>
        <p:spPr/>
        <p:txBody>
          <a:bodyPr/>
          <a:lstStyle>
            <a:defPPr>
              <a:defRPr kern="1200" smtId="4294967295"/>
            </a:defPPr>
            <a:lvl1pPr>
              <a:defRPr/>
            </a:lvl1pPr>
          </a:lstStyle>
          <a:p>
            <a:pPr>
              <a:defRPr/>
            </a:pPr>
            <a:endParaRPr lang="en-GB"/>
          </a:p>
        </p:txBody>
      </p:sp>
      <p:sp>
        <p:nvSpPr>
          <p:cNvPr id="7" name="Slide Number Placeholder 5"/>
          <p:cNvSpPr>
            <a:spLocks noGrp="1"/>
          </p:cNvSpPr>
          <p:nvPr>
            <p:ph type="sldNum" sz="quarter" idx="12"/>
          </p:nvPr>
        </p:nvSpPr>
        <p:spPr/>
        <p:txBody>
          <a:bodyPr/>
          <a:lstStyle>
            <a:defPPr>
              <a:defRPr kern="1200" smtId="4294967295"/>
            </a:defPPr>
            <a:lvl1pPr>
              <a:defRPr/>
            </a:lvl1pPr>
          </a:lstStyle>
          <a:p>
            <a:pPr>
              <a:defRPr/>
            </a:pPr>
            <a:r>
              <a:rPr lang="en-GB"/>
              <a:t>Slide </a:t>
            </a:r>
            <a:fld id="{C73C3AFA-6491-4EF4-86E2-D43B7E729C25}" type="slidenum">
              <a:rPr lang="en-GB" smtClean="0"/>
              <a:pPr>
                <a:defRPr/>
              </a:pPr>
              <a:t>‹#›</a:t>
            </a:fld>
            <a:endParaRPr lang="en-GB"/>
          </a:p>
        </p:txBody>
      </p:sp>
    </p:spTree>
    <p:extLst>
      <p:ext uri="{BB962C8B-B14F-4D97-AF65-F5344CB8AC3E}">
        <p14:creationId xmlns:p14="http://schemas.microsoft.com/office/powerpoint/2010/main" val="411798799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image" Target="../media/image9.png" /><Relationship Id="rId29" Type="http://schemas.openxmlformats.org/officeDocument/2006/relationships/image" Target="../media/image4.png" /><Relationship Id="rId3" Type="http://schemas.openxmlformats.org/officeDocument/2006/relationships/slideLayout" Target="../slideLayouts/slideLayout3.xml" /><Relationship Id="rId30"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1026" name="Picture 7"/>
          <p:cNvPicPr>
            <a:picLocks noChangeAspect="1"/>
          </p:cNvPicPr>
          <p:nvPr userDrawn="1"/>
        </p:nvPicPr>
        <p:blipFill>
          <a:blip r:embed="rId28">
            <a:extLst>
              <a:ext uri="{28A0092B-C50C-407E-A947-70E740481C1C}">
                <a14:useLocalDpi xmlns:a14="http://schemas.microsoft.com/office/drawing/2010/main" val="0"/>
              </a:ext>
            </a:extLst>
          </a:blip>
          <a:srcRect l="20757" t="13316" r="1427" b="53680"/>
          <a:stretch>
            <a:fillRect/>
          </a:stretch>
        </p:blipFill>
        <p:spPr bwMode="auto">
          <a:xfrm>
            <a:off x="7164388" y="6018213"/>
            <a:ext cx="19796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76263" y="6543675"/>
            <a:ext cx="67325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576263" y="452438"/>
            <a:ext cx="806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b" anchorCtr="0" compatLnSpc="1">
            <a:prstTxWarp prst="textNoShape">
              <a:avLst/>
            </a:prstTxWarp>
          </a:bodyPr>
          <a:lstStyle>
            <a:defPPr>
              <a:defRPr kern="1200" smtId="4294967295"/>
            </a:defP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576263" y="1368425"/>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prstTxWarp prst="textNoShape">
              <a:avLst/>
            </a:prstTxWarp>
          </a:bodyPr>
          <a:lstStyle>
            <a:defPPr>
              <a:defRPr kern="1200" smtId="4294967295"/>
            </a:def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439863" y="6583363"/>
            <a:ext cx="1079500" cy="184150"/>
          </a:xfrm>
          <a:prstGeom prst="rect">
            <a:avLst/>
          </a:prstGeom>
        </p:spPr>
        <p:txBody>
          <a:bodyPr vert="horz" lIns="0" tIns="0" rIns="0" bIns="0" rtlCol="0" anchor="ctr">
            <a:spAutoFit/>
          </a:bodyPr>
          <a:lstStyle>
            <a:defPPr>
              <a:defRPr kern="1200" smtId="4294967295"/>
            </a:defPPr>
            <a:lvl1pPr algn="l" fontAlgn="auto">
              <a:spcBef>
                <a:spcPct val="0"/>
              </a:spcBef>
              <a:spcAft>
                <a:spcPct val="0"/>
              </a:spcAft>
              <a:defRPr sz="1200">
                <a:solidFill>
                  <a:schemeClr val="accent1"/>
                </a:solidFill>
                <a:latin typeface="+mn-lt"/>
                <a:cs typeface="+mn-cs"/>
              </a:defRPr>
            </a:lvl1pPr>
          </a:lstStyle>
          <a:p>
            <a:pPr>
              <a:defRPr/>
            </a:pPr>
            <a:fld id="{76095D56-06E9-4D1C-A900-E588688D0B00}" type="datetime1">
              <a:rPr lang="en-GB"/>
              <a:pPr>
                <a:defRPr/>
              </a:pPr>
              <a:t>25/09/2023</a:t>
            </a:fld>
          </a:p>
        </p:txBody>
      </p:sp>
      <p:sp>
        <p:nvSpPr>
          <p:cNvPr id="5" name="Footer Placeholder 4"/>
          <p:cNvSpPr>
            <a:spLocks noGrp="1"/>
          </p:cNvSpPr>
          <p:nvPr>
            <p:ph type="ftr" sz="quarter" idx="3"/>
          </p:nvPr>
        </p:nvSpPr>
        <p:spPr>
          <a:xfrm>
            <a:off x="-2700338" y="6583363"/>
            <a:ext cx="1079500" cy="184150"/>
          </a:xfrm>
          <a:prstGeom prst="rect">
            <a:avLst/>
          </a:prstGeom>
        </p:spPr>
        <p:txBody>
          <a:bodyPr vert="horz" lIns="0" tIns="0" rIns="0" bIns="0" rtlCol="0" anchor="ctr">
            <a:spAutoFit/>
          </a:bodyPr>
          <a:lstStyle>
            <a:defPPr>
              <a:defRPr kern="1200" smtId="4294967295"/>
            </a:defPPr>
            <a:lvl1pPr algn="l" fontAlgn="auto">
              <a:spcBef>
                <a:spcPct val="0"/>
              </a:spcBef>
              <a:spcAft>
                <a:spcPct val="0"/>
              </a:spcAft>
              <a:defRPr sz="1200">
                <a:solidFill>
                  <a:schemeClr val="accent1"/>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840538" y="6423025"/>
            <a:ext cx="1800225" cy="252413"/>
          </a:xfrm>
          <a:prstGeom prst="rect">
            <a:avLst/>
          </a:prstGeom>
        </p:spPr>
        <p:txBody>
          <a:bodyPr vert="horz" lIns="0" tIns="0" rIns="0" bIns="0" rtlCol="0" anchor="ctr">
            <a:noAutofit/>
          </a:bodyPr>
          <a:lstStyle>
            <a:defPPr>
              <a:defRPr kern="1200" smtId="4294967295"/>
            </a:defPPr>
            <a:lvl1pPr algn="r" fontAlgn="auto">
              <a:spcBef>
                <a:spcPct val="0"/>
              </a:spcBef>
              <a:spcAft>
                <a:spcPct val="0"/>
              </a:spcAft>
              <a:defRPr sz="1000" b="1">
                <a:solidFill>
                  <a:schemeClr val="bg1"/>
                </a:solidFill>
                <a:latin typeface="+mn-lt"/>
                <a:cs typeface="+mn-cs"/>
              </a:defRPr>
            </a:lvl1pPr>
          </a:lstStyle>
          <a:p>
            <a:pPr>
              <a:defRPr/>
            </a:pPr>
            <a:r>
              <a:rPr lang="en-GB"/>
              <a:t>Slide </a:t>
            </a:r>
            <a:fld id="{E247C48B-8740-4168-874E-C941589C4DBC}" type="slidenum">
              <a:rPr lang="en-GB" smtClean="0"/>
              <a:pPr>
                <a:defRPr/>
              </a:pPr>
              <a:t>‹#›</a:t>
            </a:fld>
            <a:endParaRPr lang="en-GB"/>
          </a:p>
        </p:txBody>
      </p:sp>
      <p:pic>
        <p:nvPicPr>
          <p:cNvPr id="1033" name="Picture 10"/>
          <p:cNvPicPr>
            <a:picLocks noChangeAspect="1"/>
          </p:cNvPicPr>
          <p:nvPr userDrawn="1"/>
        </p:nvPicPr>
        <p:blipFill>
          <a:blip r:embed="rId29">
            <a:extLst>
              <a:ext uri="{28A0092B-C50C-407E-A947-70E740481C1C}">
                <a14:useLocalDpi xmlns:a14="http://schemas.microsoft.com/office/drawing/2010/main" val="0"/>
              </a:ext>
            </a:extLst>
          </a:blip>
          <a:srcRect l="-4996" r="-4996"/>
          <a:stretch>
            <a:fillRect/>
          </a:stretch>
        </p:blipFill>
        <p:spPr bwMode="auto">
          <a:xfrm>
            <a:off x="444500" y="6272213"/>
            <a:ext cx="122555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44" r:id="rId7"/>
    <p:sldLayoutId id="2147483745" r:id="rId8"/>
    <p:sldLayoutId id="2147483746" r:id="rId9"/>
    <p:sldLayoutId id="2147483763" r:id="rId10"/>
    <p:sldLayoutId id="2147483747" r:id="rId11"/>
    <p:sldLayoutId id="2147483764" r:id="rId12"/>
    <p:sldLayoutId id="2147483748" r:id="rId13"/>
    <p:sldLayoutId id="2147483749" r:id="rId14"/>
    <p:sldLayoutId id="2147483750" r:id="rId15"/>
    <p:sldLayoutId id="2147483765" r:id="rId16"/>
    <p:sldLayoutId id="2147483766" r:id="rId17"/>
    <p:sldLayoutId id="2147483767" r:id="rId18"/>
    <p:sldLayoutId id="2147483751" r:id="rId19"/>
    <p:sldLayoutId id="2147483752" r:id="rId20"/>
    <p:sldLayoutId id="2147483753" r:id="rId21"/>
    <p:sldLayoutId id="2147483754" r:id="rId22"/>
    <p:sldLayoutId id="2147483768" r:id="rId23"/>
    <p:sldLayoutId id="2147483755" r:id="rId24"/>
    <p:sldLayoutId id="2147483769" r:id="rId25"/>
    <p:sldLayoutId id="2147483756" r:id="rId26"/>
    <p:sldLayoutId id="2147483770" r:id="rId27"/>
  </p:sldLayoutIdLst>
  <p:transition/>
  <p:timing/>
  <p:hf hdr="0" ftr="0" dt="0"/>
  <p:txStyles>
    <p:titleStyle>
      <a:defPPr>
        <a:defRPr kern="1200" smtId="4294967295"/>
      </a:defPPr>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p:titleStyle>
    <p:bodyStyle>
      <a:defPPr>
        <a:defRPr kern="1200" smtId="4294967295"/>
      </a:defPPr>
      <a:lvl1pPr marL="265113" indent="-265113" algn="l" rtl="0" eaLnBrk="0" fontAlgn="base" hangingPunct="0">
        <a:lnSpc>
          <a:spcPct val="90000"/>
        </a:lnSpc>
        <a:spcBef>
          <a:spcPts val="800"/>
        </a:spcBef>
        <a:spcAft>
          <a:spcPct val="0"/>
        </a:spcAft>
        <a:buClr>
          <a:schemeClr val="accent1"/>
        </a:buClr>
        <a:buSzTx/>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Tx/>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Tx/>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Tx/>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Tx/>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3.xml" /><Relationship Id="rId3" Type="http://schemas.openxmlformats.org/officeDocument/2006/relationships/image" Target="../media/image22.em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image" Target="../media/image1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5.xml" /><Relationship Id="rId3" Type="http://schemas.openxmlformats.org/officeDocument/2006/relationships/chart" Target="../charts/char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7.xml" /><Relationship Id="rId3" Type="http://schemas.openxmlformats.org/officeDocument/2006/relationships/image" Target="../media/image10.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1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32.xml" /><Relationship Id="rId3" Type="http://schemas.openxmlformats.org/officeDocument/2006/relationships/hyperlink" Target="eca.europa.eu" TargetMode="External" /><Relationship Id="rId4" Type="http://schemas.openxmlformats.org/officeDocument/2006/relationships/hyperlink" Target="mailto:helga.berger@eca.europa.eu" TargetMode="External" /><Relationship Id="rId5" Type="http://schemas.openxmlformats.org/officeDocument/2006/relationships/hyperlink" Target="mailto:valeria.rota@eca.europa.eu" TargetMode="External" /><Relationship Id="rId6" Type="http://schemas.openxmlformats.org/officeDocument/2006/relationships/image" Target="../media/image2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5.xml" /><Relationship Id="rId3" Type="http://schemas.openxmlformats.org/officeDocument/2006/relationships/image" Target="../media/image16.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xml" /><Relationship Id="rId3" Type="http://schemas.openxmlformats.org/officeDocument/2006/relationships/image" Target="../media/image20.e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8.xml" /><Relationship Id="rId3" Type="http://schemas.openxmlformats.org/officeDocument/2006/relationships/image" Target="../media/image2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386" name="Title 1"/>
          <p:cNvSpPr>
            <a:spLocks noGrp="1"/>
          </p:cNvSpPr>
          <p:nvPr>
            <p:ph type="ctrTitle"/>
          </p:nvPr>
        </p:nvSpPr>
        <p:spPr>
          <a:xfrm>
            <a:off x="565903" y="2446685"/>
            <a:ext cx="5917300" cy="1191095"/>
          </a:xfrm>
        </p:spPr>
        <p:txBody>
          <a:bodyPr wrap="square">
            <a:spAutoFit/>
          </a:bodyPr>
          <a:lstStyle>
            <a:defPPr>
              <a:defRPr kern="1200" smtId="4294967295"/>
            </a:defPPr>
          </a:lstStyle>
          <a:p>
            <a:pPr algn="l"/>
            <a:br>
              <a:rPr lang="en-GB" altLang="en-US" sz="1400" b="1"/>
            </a:br>
            <a:r>
              <a:rPr lang="en-GB" altLang="en-US" sz="3600"/>
              <a:t>ECA - Key challenges </a:t>
            </a:r>
            <a:r>
              <a:rPr lang="en-GB" sz="3600"/>
              <a:t>for system improvements</a:t>
            </a:r>
            <a:r>
              <a:rPr lang="en-GB" sz="1800" b="0" i="0" u="none" strike="noStrike" baseline="0">
                <a:solidFill>
                  <a:srgbClr val="3C3C3B"/>
                </a:solidFill>
                <a:latin typeface="Montserrat-Regular"/>
              </a:rPr>
              <a:t>.</a:t>
            </a:r>
            <a:endParaRPr lang="en-GB" altLang="en-US" sz="3600">
              <a:solidFill>
                <a:schemeClr val="accent2"/>
              </a:solidFill>
              <a:latin typeface="+mn-lt"/>
              <a:ea typeface="+mn-ea"/>
              <a:cs typeface="+mn-cs"/>
            </a:endParaRPr>
          </a:p>
        </p:txBody>
      </p:sp>
      <p:sp>
        <p:nvSpPr>
          <p:cNvPr id="16387" name="Subtitle 5"/>
          <p:cNvSpPr>
            <a:spLocks noGrp="1"/>
          </p:cNvSpPr>
          <p:nvPr>
            <p:ph type="subTitle" idx="1"/>
          </p:nvPr>
        </p:nvSpPr>
        <p:spPr>
          <a:xfrm>
            <a:off x="542234" y="5711702"/>
            <a:ext cx="6078431" cy="498598"/>
          </a:xfrm>
        </p:spPr>
        <p:txBody>
          <a:bodyPr wrap="square">
            <a:spAutoFit/>
          </a:bodyPr>
          <a:lstStyle>
            <a:defPPr>
              <a:defRPr kern="1200" smtId="4294967295"/>
            </a:defPPr>
          </a:lstStyle>
          <a:p>
            <a:pPr eaLnBrk="1" hangingPunct="1">
              <a:spcBef>
                <a:spcPct val="0"/>
              </a:spcBef>
            </a:pPr>
            <a:r>
              <a:rPr lang="en-GB" altLang="en-US" sz="1800" b="1">
                <a:solidFill>
                  <a:schemeClr val="accent2">
                    <a:lumMod val="60000"/>
                    <a:lumOff val="40000"/>
                  </a:schemeClr>
                </a:solidFill>
              </a:rPr>
              <a:t>Helga Berger, Member of the European Court of Auditors</a:t>
            </a:r>
            <a:br>
              <a:rPr lang="en-GB" altLang="en-US" sz="1800" b="1">
                <a:solidFill>
                  <a:schemeClr val="accent2">
                    <a:lumMod val="60000"/>
                    <a:lumOff val="40000"/>
                  </a:schemeClr>
                </a:solidFill>
              </a:rPr>
            </a:br>
            <a:r>
              <a:rPr lang="en-GB" altLang="en-US" sz="1800" b="1">
                <a:solidFill>
                  <a:schemeClr val="accent2">
                    <a:lumMod val="60000"/>
                    <a:lumOff val="40000"/>
                  </a:schemeClr>
                </a:solidFill>
              </a:rPr>
              <a:t>Valeria Rota, Principal Manager</a:t>
            </a:r>
          </a:p>
        </p:txBody>
      </p:sp>
      <p:sp>
        <p:nvSpPr>
          <p:cNvPr id="16388" name="Text Placeholder 4"/>
          <p:cNvSpPr>
            <a:spLocks noGrp="1"/>
          </p:cNvSpPr>
          <p:nvPr>
            <p:ph type="body" sz="quarter" idx="13"/>
          </p:nvPr>
        </p:nvSpPr>
        <p:spPr>
          <a:xfrm>
            <a:off x="683568" y="647700"/>
            <a:ext cx="5219700" cy="360363"/>
          </a:xfrm>
        </p:spPr>
        <p:txBody>
          <a:bodyPr/>
          <a:lstStyle>
            <a:defPPr>
              <a:defRPr kern="1200" smtId="4294967295"/>
            </a:defPPr>
          </a:lstStyle>
          <a:p>
            <a:pPr eaLnBrk="1" hangingPunct="1"/>
            <a:r>
              <a:rPr lang="en-GB" altLang="en-US"/>
              <a:t>26 September 202</a:t>
            </a:r>
            <a:r>
              <a:rPr lang="el-GR" altLang="en-US"/>
              <a:t>3</a:t>
            </a:r>
            <a:endParaRPr lang="en-GB" altLang="en-US"/>
          </a:p>
        </p:txBody>
      </p:sp>
      <p:sp>
        <p:nvSpPr>
          <p:cNvPr id="5" name="Text Placeholder 2">
            <a:extLst>
              <a:ext uri="{FF2B5EF4-FFF2-40B4-BE49-F238E27FC236}">
                <a16:creationId xmlns:a16="http://schemas.microsoft.com/office/drawing/2014/main" id="{260DE7BB-E41F-46EF-AB31-75489D648C8A}"/>
              </a:ext>
            </a:extLst>
          </p:cNvPr>
          <p:cNvSpPr txBox="1"/>
          <p:nvPr/>
        </p:nvSpPr>
        <p:spPr bwMode="auto">
          <a:xfrm>
            <a:off x="542234" y="3933056"/>
            <a:ext cx="5502367" cy="13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prstTxWarp prst="textNoShape">
              <a:avLst/>
            </a:prstTxWarp>
            <a:noAutofit/>
          </a:bodyPr>
          <a:lstStyle>
            <a:defPPr>
              <a:defRPr kern="1200" smtId="4294967295"/>
            </a:defPPr>
            <a:lvl1pPr marL="0" indent="0" algn="l" rtl="0" eaLnBrk="0" fontAlgn="base" hangingPunct="0">
              <a:lnSpc>
                <a:spcPct val="90000"/>
              </a:lnSpc>
              <a:spcBef>
                <a:spcPct val="0"/>
              </a:spcBef>
              <a:spcAft>
                <a:spcPct val="0"/>
              </a:spcAft>
              <a:buClr>
                <a:schemeClr val="accent1"/>
              </a:buClr>
              <a:buSzTx/>
              <a:buFont typeface="Arial" pitchFamily="34" charset="0"/>
              <a:buNone/>
              <a:defRPr sz="2600" kern="1200">
                <a:solidFill>
                  <a:schemeClr val="bg1"/>
                </a:solidFill>
                <a:latin typeface="+mn-lt"/>
                <a:ea typeface="+mn-ea"/>
                <a:cs typeface="+mn-cs"/>
              </a:defRPr>
            </a:lvl1pPr>
            <a:lvl2pPr marL="457200" indent="0" algn="ctr" rtl="0" eaLnBrk="0" fontAlgn="base" hangingPunct="0">
              <a:lnSpc>
                <a:spcPct val="90000"/>
              </a:lnSpc>
              <a:spcBef>
                <a:spcPts val="400"/>
              </a:spcBef>
              <a:spcAft>
                <a:spcPct val="0"/>
              </a:spcAft>
              <a:buClr>
                <a:schemeClr val="accent1"/>
              </a:buClr>
              <a:buSzTx/>
              <a:buFont typeface="Arial" pitchFamily="34" charset="0"/>
              <a:buNone/>
              <a:defRPr kern="1200">
                <a:solidFill>
                  <a:schemeClr val="tx1">
                    <a:tint val="75000"/>
                  </a:schemeClr>
                </a:solidFill>
                <a:latin typeface="+mn-lt"/>
                <a:ea typeface="+mn-ea"/>
                <a:cs typeface="+mn-cs"/>
              </a:defRPr>
            </a:lvl2pPr>
            <a:lvl3pPr marL="914400" indent="0" algn="ctr" rtl="0" eaLnBrk="0" fontAlgn="base" hangingPunct="0">
              <a:lnSpc>
                <a:spcPct val="90000"/>
              </a:lnSpc>
              <a:spcBef>
                <a:spcPts val="200"/>
              </a:spcBef>
              <a:spcAft>
                <a:spcPct val="0"/>
              </a:spcAft>
              <a:buClr>
                <a:schemeClr val="accent1"/>
              </a:buClr>
              <a:buSzTx/>
              <a:buFont typeface="Arial" pitchFamily="34" charset="0"/>
              <a:buNone/>
              <a:defRPr kern="1200">
                <a:solidFill>
                  <a:schemeClr val="tx1">
                    <a:tint val="75000"/>
                  </a:schemeClr>
                </a:solidFill>
                <a:latin typeface="+mn-lt"/>
                <a:ea typeface="+mn-ea"/>
                <a:cs typeface="+mn-cs"/>
              </a:defRPr>
            </a:lvl3pPr>
            <a:lvl4pPr marL="1371600" indent="0" algn="ctr" rtl="0" eaLnBrk="0" fontAlgn="base" hangingPunct="0">
              <a:lnSpc>
                <a:spcPct val="90000"/>
              </a:lnSpc>
              <a:spcBef>
                <a:spcPct val="0"/>
              </a:spcBef>
              <a:spcAft>
                <a:spcPct val="0"/>
              </a:spcAft>
              <a:buClr>
                <a:schemeClr val="accent1"/>
              </a:buClr>
              <a:buSzTx/>
              <a:buFont typeface="Arial" pitchFamily="34" charset="0"/>
              <a:buNone/>
              <a:defRPr kern="1200">
                <a:solidFill>
                  <a:schemeClr val="tx1">
                    <a:tint val="75000"/>
                  </a:schemeClr>
                </a:solidFill>
                <a:latin typeface="+mn-lt"/>
                <a:ea typeface="+mn-ea"/>
                <a:cs typeface="+mn-cs"/>
              </a:defRPr>
            </a:lvl4pPr>
            <a:lvl5pPr marL="1828800" indent="0" algn="ctr" rtl="0" eaLnBrk="0" fontAlgn="base" hangingPunct="0">
              <a:lnSpc>
                <a:spcPct val="90000"/>
              </a:lnSpc>
              <a:spcBef>
                <a:spcPct val="0"/>
              </a:spcBef>
              <a:spcAft>
                <a:spcPct val="0"/>
              </a:spcAft>
              <a:buClr>
                <a:schemeClr val="accent1"/>
              </a:buClr>
              <a:buSzTx/>
              <a:buFont typeface="Arial" pitchFamily="34"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800" b="1">
                <a:latin typeface="+mj-lt"/>
                <a:ea typeface="+mj-ea"/>
                <a:cs typeface="+mj-cs"/>
              </a:rPr>
              <a:t>Homologues Group </a:t>
            </a:r>
          </a:p>
          <a:p>
            <a:pPr eaLnBrk="1" hangingPunct="1"/>
            <a:r>
              <a:rPr lang="en-GB" altLang="en-US" sz="2000" b="1">
                <a:latin typeface="+mj-lt"/>
                <a:ea typeface="+mj-ea"/>
                <a:cs typeface="+mj-cs"/>
              </a:rPr>
              <a:t>30th annual meeting of the European Auditors of Cohesion Funds</a:t>
            </a:r>
          </a:p>
        </p:txBody>
      </p:sp>
    </p:spTree>
    <p:custDataLst>
      <p:tags r:id="rId3"/>
    </p:custDataLst>
  </p:cSld>
  <p:clrMapOvr>
    <a:masterClrMapping/>
  </p:clrMapOvr>
  <mc:AlternateContent xmlns:mc="http://schemas.openxmlformats.org/markup-compatibility/2006">
    <mc:Choice xmlns:p14="http://schemas.microsoft.com/office/powerpoint/2010/main" Requires="p14">
      <p:transition advClick="0" p14:dur="0"/>
    </mc:Choice>
    <mc:Fallback>
      <p:transition advClick="0"/>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96AEFA5-A482-4D3B-B256-4EDF74A56C1E}"/>
              </a:ext>
            </a:extLst>
          </p:cNvPr>
          <p:cNvSpPr>
            <a:spLocks noGrp="1"/>
          </p:cNvSpPr>
          <p:nvPr>
            <p:ph type="title"/>
          </p:nvPr>
        </p:nvSpPr>
        <p:spPr>
          <a:xfrm>
            <a:off x="395536" y="2037615"/>
            <a:ext cx="8064000" cy="540000"/>
          </a:xfrm>
        </p:spPr>
        <p:txBody>
          <a:bodyPr>
            <a:normAutofit/>
          </a:bodyPr>
          <a:lstStyle>
            <a:defPPr>
              <a:defRPr kern="1200" smtId="4294967295"/>
            </a:defPPr>
          </a:lstStyle>
          <a:p>
            <a:pPr algn="ctr"/>
            <a:r>
              <a:rPr lang="de-DE" sz="3600"/>
              <a:t>Main system findings </a:t>
            </a:r>
            <a:endParaRPr lang="en-GB" sz="3600"/>
          </a:p>
        </p:txBody>
      </p:sp>
      <p:pic>
        <p:nvPicPr>
          <p:cNvPr id="5" name="Picture 4">
            <a:extLst>
              <a:ext uri="{FF2B5EF4-FFF2-40B4-BE49-F238E27FC236}">
                <a16:creationId xmlns:a16="http://schemas.microsoft.com/office/drawing/2014/main" id="{C49E3234-71B5-43C5-8421-F8778C8F6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857615"/>
            <a:ext cx="720000" cy="720000"/>
          </a:xfrm>
          <a:prstGeom prst="rect">
            <a:avLst/>
          </a:prstGeom>
        </p:spPr>
      </p:pic>
      <p:sp>
        <p:nvSpPr>
          <p:cNvPr id="6" name="TextBox 5">
            <a:extLst>
              <a:ext uri="{FF2B5EF4-FFF2-40B4-BE49-F238E27FC236}">
                <a16:creationId xmlns:a16="http://schemas.microsoft.com/office/drawing/2014/main" id="{D18FF2A3-515F-4FB0-B852-23F61B6B7122}"/>
              </a:ext>
            </a:extLst>
          </p:cNvPr>
          <p:cNvSpPr txBox="1"/>
          <p:nvPr/>
        </p:nvSpPr>
        <p:spPr>
          <a:xfrm>
            <a:off x="1074205" y="3253824"/>
            <a:ext cx="5296371" cy="938719"/>
          </a:xfrm>
          <a:prstGeom prst="rect">
            <a:avLst/>
          </a:prstGeom>
          <a:noFill/>
        </p:spPr>
        <p:txBody>
          <a:bodyPr wrap="square">
            <a:spAutoFit/>
          </a:bodyPr>
          <a:lstStyle>
            <a:defPPr>
              <a:defRPr kern="1200" smtId="4294967295"/>
            </a:defPPr>
          </a:lstStyle>
          <a:p>
            <a:pPr marL="457200" indent="-457200">
              <a:spcBef>
                <a:spcPts val="1800"/>
              </a:spcBef>
              <a:buFont typeface="Wingdings" panose="05000000000000000000" pitchFamily="2" charset="2"/>
              <a:buChar char="Ø"/>
            </a:pPr>
            <a:r>
              <a:rPr lang="en-US" altLang="en-US" sz="2000" b="1">
                <a:solidFill>
                  <a:schemeClr val="bg1"/>
                </a:solidFill>
                <a:latin typeface="+mn-lt"/>
                <a:cs typeface="+mn-cs"/>
              </a:rPr>
              <a:t>Key players and areas for improvement</a:t>
            </a:r>
          </a:p>
          <a:p>
            <a:pPr marL="457200" indent="-457200">
              <a:spcBef>
                <a:spcPts val="1800"/>
              </a:spcBef>
              <a:buFont typeface="Wingdings" panose="05000000000000000000" pitchFamily="2" charset="2"/>
              <a:buChar char="Ø"/>
            </a:pPr>
            <a:r>
              <a:rPr lang="en-US" altLang="en-US" sz="2000" b="1">
                <a:solidFill>
                  <a:schemeClr val="bg1"/>
                </a:solidFill>
                <a:latin typeface="+mn-lt"/>
                <a:cs typeface="+mn-cs"/>
              </a:rPr>
              <a:t>System findings at audit authority level</a:t>
            </a:r>
          </a:p>
        </p:txBody>
      </p:sp>
    </p:spTree>
    <p:extLst>
      <p:ext uri="{BB962C8B-B14F-4D97-AF65-F5344CB8AC3E}">
        <p14:creationId xmlns:p14="http://schemas.microsoft.com/office/powerpoint/2010/main" val="1269293043"/>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6188182-EBC0-40EA-AABA-ED0D19CFD489}"/>
              </a:ext>
            </a:extLst>
          </p:cNvPr>
          <p:cNvSpPr>
            <a:spLocks noGrp="1"/>
          </p:cNvSpPr>
          <p:nvPr>
            <p:ph type="title"/>
          </p:nvPr>
        </p:nvSpPr>
        <p:spPr>
          <a:xfrm>
            <a:off x="179512" y="2348880"/>
            <a:ext cx="8064000" cy="540000"/>
          </a:xfrm>
        </p:spPr>
        <p:txBody>
          <a:bodyPr>
            <a:noAutofit/>
          </a:bodyPr>
          <a:lstStyle>
            <a:defPPr>
              <a:defRPr kern="1200" smtId="4294967295"/>
            </a:defPPr>
          </a:lstStyle>
          <a:p>
            <a:pPr algn="ctr"/>
            <a:r>
              <a:rPr lang="de-DE" sz="2800">
                <a:solidFill>
                  <a:schemeClr val="accent2">
                    <a:lumMod val="75000"/>
                  </a:schemeClr>
                </a:solidFill>
              </a:rPr>
              <a:t>Key players and areas for improvement</a:t>
            </a:r>
            <a:br>
              <a:rPr lang="de-DE" sz="2800">
                <a:solidFill>
                  <a:schemeClr val="accent2">
                    <a:lumMod val="75000"/>
                  </a:schemeClr>
                </a:solidFill>
                <a:highlight>
                  <a:srgbClr val="FFFF00"/>
                </a:highlight>
              </a:rPr>
            </a:br>
            <a:endParaRPr lang="en-GB" sz="2800">
              <a:solidFill>
                <a:schemeClr val="accent2">
                  <a:lumMod val="75000"/>
                </a:schemeClr>
              </a:solidFill>
              <a:highlight>
                <a:srgbClr val="FFFF00"/>
              </a:highlight>
            </a:endParaRPr>
          </a:p>
        </p:txBody>
      </p:sp>
    </p:spTree>
    <p:extLst>
      <p:ext uri="{BB962C8B-B14F-4D97-AF65-F5344CB8AC3E}">
        <p14:creationId xmlns:p14="http://schemas.microsoft.com/office/powerpoint/2010/main" val="177402684"/>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AB3D4CC-7DCD-4655-BC37-4CA73668D64E}"/>
              </a:ext>
            </a:extLst>
          </p:cNvPr>
          <p:cNvSpPr>
            <a:spLocks noGrp="1"/>
          </p:cNvSpPr>
          <p:nvPr>
            <p:ph type="title"/>
          </p:nvPr>
        </p:nvSpPr>
        <p:spPr>
          <a:xfrm>
            <a:off x="633975" y="527938"/>
            <a:ext cx="8064000" cy="360099"/>
          </a:xfrm>
          <a:noFill/>
        </p:spPr>
        <p:txBody>
          <a:bodyPr wrap="square" rtlCol="0">
            <a:spAutoFit/>
          </a:bodyPr>
          <a:lstStyle>
            <a:defPPr>
              <a:defRPr kern="1200" smtId="4294967295"/>
            </a:defPPr>
          </a:lstStyle>
          <a:p>
            <a:r>
              <a:rPr lang="en-GB" altLang="en-US">
                <a:solidFill>
                  <a:schemeClr val="accent1">
                    <a:lumMod val="75000"/>
                  </a:schemeClr>
                </a:solidFill>
                <a:latin typeface="Myriad Pro"/>
                <a:ea typeface="+mn-ea"/>
                <a:cs typeface="Arial" pitchFamily="34" charset="0"/>
              </a:rPr>
              <a:t>Key player: national authorities</a:t>
            </a:r>
            <a:endParaRPr lang="en-GB">
              <a:solidFill>
                <a:schemeClr val="accent1">
                  <a:lumMod val="75000"/>
                </a:schemeClr>
              </a:solidFill>
              <a:latin typeface="Myriad Pro"/>
              <a:ea typeface="+mn-ea"/>
              <a:cs typeface="Arial" pitchFamily="34" charset="0"/>
            </a:endParaRPr>
          </a:p>
        </p:txBody>
      </p:sp>
      <p:sp>
        <p:nvSpPr>
          <p:cNvPr id="3" name="Content Placeholder 2">
            <a:extLst>
              <a:ext uri="{FF2B5EF4-FFF2-40B4-BE49-F238E27FC236}">
                <a16:creationId xmlns:a16="http://schemas.microsoft.com/office/drawing/2014/main" id="{1BA3D495-4858-4843-AC31-65D8BF237B0D}"/>
              </a:ext>
            </a:extLst>
          </p:cNvPr>
          <p:cNvSpPr>
            <a:spLocks noGrp="1"/>
          </p:cNvSpPr>
          <p:nvPr>
            <p:ph sz="half" idx="1"/>
          </p:nvPr>
        </p:nvSpPr>
        <p:spPr>
          <a:xfrm>
            <a:off x="629784" y="981000"/>
            <a:ext cx="7884432" cy="4896000"/>
          </a:xfrm>
        </p:spPr>
        <p:txBody>
          <a:bodyPr>
            <a:noAutofit/>
          </a:bodyPr>
          <a:lstStyle>
            <a:defPPr>
              <a:defRPr kern="1200" smtId="4294967295"/>
            </a:defPPr>
          </a:lstStyle>
          <a:p>
            <a:pPr marL="0" indent="0">
              <a:buNone/>
            </a:pPr>
            <a:endParaRPr lang="en-GB" sz="2000"/>
          </a:p>
          <a:p>
            <a:r>
              <a:rPr lang="en-GB" sz="2000" b="1">
                <a:ea typeface="Times New Roman" panose="02020603050405020304" pitchFamily="18" charset="0"/>
              </a:rPr>
              <a:t>First line of defence </a:t>
            </a:r>
            <a:r>
              <a:rPr lang="en-GB" sz="2000">
                <a:ea typeface="Times New Roman" panose="02020603050405020304" pitchFamily="18" charset="0"/>
              </a:rPr>
              <a:t>in the national control system</a:t>
            </a:r>
          </a:p>
          <a:p>
            <a:r>
              <a:rPr lang="en-GB" sz="2000">
                <a:ea typeface="Times New Roman" panose="02020603050405020304" pitchFamily="18" charset="0"/>
              </a:rPr>
              <a:t>Main areas for </a:t>
            </a:r>
            <a:r>
              <a:rPr lang="en-GB" sz="2000"/>
              <a:t>improvement: </a:t>
            </a:r>
          </a:p>
          <a:p>
            <a:pPr lvl="1"/>
            <a:r>
              <a:rPr lang="en-GB" sz="2000"/>
              <a:t>project selection</a:t>
            </a:r>
          </a:p>
          <a:p>
            <a:pPr lvl="1"/>
            <a:r>
              <a:rPr lang="en-GB" sz="2000"/>
              <a:t>management verifications </a:t>
            </a:r>
          </a:p>
          <a:p>
            <a:pPr marL="0" indent="0">
              <a:buNone/>
            </a:pPr>
            <a:r>
              <a:rPr lang="en-GB" sz="2000"/>
              <a:t>      to avoid ineligible expenditure being declared to the Commission</a:t>
            </a:r>
          </a:p>
          <a:p>
            <a:r>
              <a:rPr lang="en-GB" sz="2000" b="1">
                <a:ea typeface="Times New Roman" panose="02020603050405020304" pitchFamily="18" charset="0"/>
                <a:cs typeface="Times New Roman" panose="02020603050405020304" pitchFamily="18" charset="0"/>
              </a:rPr>
              <a:t>Second line of defence</a:t>
            </a:r>
          </a:p>
          <a:p>
            <a:r>
              <a:rPr lang="en-GB" sz="2000"/>
              <a:t>We report errors not detected or not correctly quantified by audit authorities</a:t>
            </a:r>
          </a:p>
          <a:p>
            <a:r>
              <a:rPr lang="en-GB" sz="2000"/>
              <a:t>Areas for improvement </a:t>
            </a:r>
          </a:p>
          <a:p>
            <a:pPr marL="533400" lvl="1" indent="-285750" defTabSz="954999">
              <a:spcBef>
                <a:spcPts val="836"/>
              </a:spcBef>
              <a:buClr>
                <a:srgbClr val="026938"/>
              </a:buClr>
              <a:defRPr/>
            </a:pPr>
            <a:r>
              <a:rPr lang="en-GB" sz="2000" b="0">
                <a:solidFill>
                  <a:schemeClr val="tx1">
                    <a:lumMod val="75000"/>
                    <a:lumOff val="25000"/>
                  </a:schemeClr>
                </a:solidFill>
              </a:rPr>
              <a:t>the planning and preparation of audit work </a:t>
            </a:r>
          </a:p>
          <a:p>
            <a:pPr marL="533400" lvl="1" indent="-285750" defTabSz="954999">
              <a:spcBef>
                <a:spcPts val="836"/>
              </a:spcBef>
              <a:buClr>
                <a:srgbClr val="026938"/>
              </a:buClr>
              <a:defRPr/>
            </a:pPr>
            <a:r>
              <a:rPr lang="en-GB" sz="2000" b="0">
                <a:solidFill>
                  <a:schemeClr val="tx1">
                    <a:lumMod val="75000"/>
                    <a:lumOff val="25000"/>
                  </a:schemeClr>
                </a:solidFill>
              </a:rPr>
              <a:t>in the audit work itself </a:t>
            </a:r>
          </a:p>
          <a:p>
            <a:pPr marL="533400" lvl="1" indent="-285750" defTabSz="954999">
              <a:spcBef>
                <a:spcPts val="836"/>
              </a:spcBef>
              <a:buClr>
                <a:srgbClr val="026938"/>
              </a:buClr>
              <a:defRPr/>
            </a:pPr>
            <a:r>
              <a:rPr lang="en-GB" sz="2000" b="0">
                <a:solidFill>
                  <a:schemeClr val="tx1">
                    <a:lumMod val="75000"/>
                    <a:lumOff val="25000"/>
                  </a:schemeClr>
                </a:solidFill>
              </a:rPr>
              <a:t>and finally in the documentation of audit work</a:t>
            </a:r>
          </a:p>
          <a:p>
            <a:pPr marL="0" marR="0" lvl="0" indent="0" algn="l" defTabSz="914400" rtl="0" eaLnBrk="0" fontAlgn="base" latinLnBrk="0" hangingPunct="0">
              <a:lnSpc>
                <a:spcPct val="90000"/>
              </a:lnSpc>
              <a:spcBef>
                <a:spcPts val="800"/>
              </a:spcBef>
              <a:spcAft>
                <a:spcPct val="0"/>
              </a:spcAft>
              <a:buClr>
                <a:srgbClr val="026938"/>
              </a:buClr>
              <a:buSzTx/>
              <a:buNone/>
              <a:defRPr/>
            </a:pPr>
            <a:endParaRPr lang="en-GB" sz="2000"/>
          </a:p>
          <a:p>
            <a:pPr marL="0" indent="0">
              <a:buNone/>
            </a:pPr>
            <a:endParaRPr lang="en-GB" sz="2000"/>
          </a:p>
          <a:p>
            <a:endParaRPr lang="en-GB" sz="2000">
              <a:ea typeface="Times New Roman" panose="02020603050405020304" pitchFamily="18" charset="0"/>
            </a:endParaRPr>
          </a:p>
          <a:p>
            <a:endParaRPr lang="en-GB" sz="2000">
              <a:ea typeface="Times New Roman" panose="02020603050405020304" pitchFamily="18" charset="0"/>
            </a:endParaRPr>
          </a:p>
          <a:p>
            <a:endParaRPr lang="en-GB" sz="2000">
              <a:solidFill>
                <a:srgbClr val="FF0000"/>
              </a:solidFill>
              <a:ea typeface="Times New Roman" panose="02020603050405020304" pitchFamily="18" charset="0"/>
            </a:endParaRPr>
          </a:p>
          <a:p>
            <a:pPr marL="265113" marR="0" lvl="0" indent="-265113" algn="l" defTabSz="914400" rtl="0" eaLnBrk="0" fontAlgn="base" latinLnBrk="0" hangingPunct="0">
              <a:lnSpc>
                <a:spcPct val="90000"/>
              </a:lnSpc>
              <a:spcBef>
                <a:spcPts val="800"/>
              </a:spcBef>
              <a:spcAft>
                <a:spcPct val="0"/>
              </a:spcAft>
              <a:buClr>
                <a:srgbClr val="026938"/>
              </a:buClr>
              <a:buSzTx/>
              <a:buFont typeface="Wingdings" panose="05000000000000000000" pitchFamily="2" charset="2"/>
              <a:buChar char="Ø"/>
              <a:defRPr/>
            </a:pPr>
            <a:endParaRPr kumimoji="0" lang="en-GB" sz="2000" b="1" i="0" u="none" strike="noStrike" kern="1200" cap="none" spc="0" normalizeH="0" baseline="0" noProof="0">
              <a:ln>
                <a:noFill/>
              </a:ln>
              <a:solidFill>
                <a:srgbClr val="58595B"/>
              </a:solidFill>
              <a:uLnTx/>
              <a:uFillTx/>
            </a:endParaRPr>
          </a:p>
          <a:p>
            <a:endParaRPr lang="en-GB" sz="2000" b="1"/>
          </a:p>
        </p:txBody>
      </p:sp>
      <p:sp>
        <p:nvSpPr>
          <p:cNvPr id="5" name="Slide Number Placeholder 4">
            <a:extLst>
              <a:ext uri="{FF2B5EF4-FFF2-40B4-BE49-F238E27FC236}">
                <a16:creationId xmlns:a16="http://schemas.microsoft.com/office/drawing/2014/main" id="{E8B53AD0-0CA3-4A15-A8D3-A680A0F303A4}"/>
              </a:ext>
            </a:extLst>
          </p:cNvPr>
          <p:cNvSpPr>
            <a:spLocks noGrp="1"/>
          </p:cNvSpPr>
          <p:nvPr>
            <p:ph type="sldNum" sz="quarter" idx="12"/>
          </p:nvPr>
        </p:nvSpPr>
        <p:spPr/>
        <p:txBody>
          <a:bodyPr/>
          <a:lstStyle>
            <a:defPPr>
              <a:defRPr kern="1200" smtId="4294967295"/>
            </a:defPPr>
          </a:lstStyle>
          <a:p>
            <a:pPr>
              <a:defRPr/>
            </a:pPr>
            <a:r>
              <a:rPr lang="en-GB"/>
              <a:t>Slide </a:t>
            </a:r>
            <a:fld id="{C73C3AFA-6491-4EF4-86E2-D43B7E729C25}" type="slidenum">
              <a:rPr lang="en-GB" smtClean="0"/>
              <a:pPr>
                <a:defRPr/>
              </a:pPr>
              <a:t>12</a:t>
            </a:fld>
            <a:endParaRPr lang="en-GB"/>
          </a:p>
        </p:txBody>
      </p:sp>
    </p:spTree>
    <p:extLst>
      <p:ext uri="{BB962C8B-B14F-4D97-AF65-F5344CB8AC3E}">
        <p14:creationId xmlns:p14="http://schemas.microsoft.com/office/powerpoint/2010/main" val="341665001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7" name="Title 1"/>
          <p:cNvSpPr txBox="1"/>
          <p:nvPr/>
        </p:nvSpPr>
        <p:spPr>
          <a:xfrm>
            <a:off x="539749" y="492587"/>
            <a:ext cx="8064500" cy="492443"/>
          </a:xfrm>
          <a:prstGeom prst="rect">
            <a:avLst/>
          </a:prstGeom>
          <a:noFill/>
        </p:spPr>
        <p:txBody>
          <a:bodyPr wrap="square" rtlCol="0">
            <a:spAutoFit/>
          </a:bodyPr>
          <a:lstStyle>
            <a:defPPr>
              <a:defRPr lang="en-US"/>
            </a:defPPr>
            <a:lvl1pPr>
              <a:defRPr sz="2600" b="1">
                <a:solidFill>
                  <a:schemeClr val="accent1">
                    <a:lumMod val="75000"/>
                  </a:schemeClr>
                </a:solidFill>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t>Assessment of the work of audit authorities</a:t>
            </a:r>
          </a:p>
        </p:txBody>
      </p:sp>
      <p:sp>
        <p:nvSpPr>
          <p:cNvPr id="110" name="TextBox 109"/>
          <p:cNvSpPr txBox="1"/>
          <p:nvPr/>
        </p:nvSpPr>
        <p:spPr>
          <a:xfrm>
            <a:off x="578796" y="2331087"/>
            <a:ext cx="1225888" cy="184666"/>
          </a:xfrm>
          <a:prstGeom prst="rect">
            <a:avLst/>
          </a:prstGeom>
          <a:noFill/>
        </p:spPr>
        <p:txBody>
          <a:bodyPr wrap="square" lIns="0" tIns="0" rIns="0" bIns="0" rtlCol="0">
            <a:spAutoFit/>
          </a:bodyPr>
          <a:lstStyle>
            <a:defPPr>
              <a:defRPr kern="1200" smtId="4294967295"/>
            </a:defPPr>
          </a:lstStyle>
          <a:p>
            <a:pPr algn="ctr"/>
            <a:r>
              <a:rPr lang="en-GB" sz="1200" b="1">
                <a:solidFill>
                  <a:schemeClr val="bg1"/>
                </a:solidFill>
              </a:rPr>
              <a:t>PRESIDNCY</a:t>
            </a:r>
          </a:p>
        </p:txBody>
      </p:sp>
      <p:sp>
        <p:nvSpPr>
          <p:cNvPr id="112" name="TextBox 111"/>
          <p:cNvSpPr txBox="1"/>
          <p:nvPr/>
        </p:nvSpPr>
        <p:spPr>
          <a:xfrm>
            <a:off x="7403304" y="2273154"/>
            <a:ext cx="1225888" cy="369332"/>
          </a:xfrm>
          <a:prstGeom prst="rect">
            <a:avLst/>
          </a:prstGeom>
          <a:noFill/>
        </p:spPr>
        <p:txBody>
          <a:bodyPr wrap="square" lIns="0" tIns="0" rIns="0" bIns="0" rtlCol="0" anchor="ctr">
            <a:spAutoFit/>
          </a:bodyPr>
          <a:lstStyle>
            <a:defPPr>
              <a:defRPr kern="1200" smtId="4294967295"/>
            </a:defPPr>
          </a:lstStyle>
          <a:p>
            <a:pPr algn="ctr"/>
            <a:r>
              <a:rPr lang="en-GB" sz="1200" b="1">
                <a:solidFill>
                  <a:schemeClr val="bg1"/>
                </a:solidFill>
              </a:rPr>
              <a:t>SECRETAIAT</a:t>
            </a:r>
          </a:p>
          <a:p>
            <a:pPr algn="ctr"/>
            <a:r>
              <a:rPr lang="en-GB" sz="1200" b="1">
                <a:solidFill>
                  <a:schemeClr val="bg1"/>
                </a:solidFill>
              </a:rPr>
              <a:t>GENERAL</a:t>
            </a:r>
          </a:p>
        </p:txBody>
      </p:sp>
      <p:sp>
        <p:nvSpPr>
          <p:cNvPr id="46" name="TextBox 45"/>
          <p:cNvSpPr txBox="1"/>
          <p:nvPr/>
        </p:nvSpPr>
        <p:spPr>
          <a:xfrm>
            <a:off x="2839708" y="5552365"/>
            <a:ext cx="1225888" cy="461665"/>
          </a:xfrm>
          <a:prstGeom prst="rect">
            <a:avLst/>
          </a:prstGeom>
          <a:noFill/>
        </p:spPr>
        <p:txBody>
          <a:bodyPr wrap="square" lIns="0" tIns="0" rIns="0" bIns="0" rtlCol="0" anchor="ctr">
            <a:spAutoFit/>
          </a:bodyPr>
          <a:lstStyle>
            <a:defPPr>
              <a:defRPr kern="1200" smtId="4294967295"/>
            </a:defPPr>
          </a:lstStyle>
          <a:p>
            <a:pPr algn="ctr"/>
            <a:r>
              <a:rPr lang="en-GB" sz="1000" b="1">
                <a:solidFill>
                  <a:schemeClr val="bg1"/>
                </a:solidFill>
              </a:rPr>
              <a:t>AUDIT QUALITY CONTROL COMMITTEE</a:t>
            </a:r>
          </a:p>
        </p:txBody>
      </p:sp>
      <p:pic>
        <p:nvPicPr>
          <p:cNvPr id="4" name="Picture 3">
            <a:extLst>
              <a:ext uri="{FF2B5EF4-FFF2-40B4-BE49-F238E27FC236}">
                <a16:creationId xmlns:a16="http://schemas.microsoft.com/office/drawing/2014/main" id="{67E09573-3E54-4134-B20A-D0A7E0BC1E36}"/>
              </a:ext>
            </a:extLst>
          </p:cNvPr>
          <p:cNvPicPr>
            <a:picLocks noChangeAspect="1"/>
          </p:cNvPicPr>
          <p:nvPr/>
        </p:nvPicPr>
        <p:blipFill>
          <a:blip r:embed="rId3"/>
          <a:stretch>
            <a:fillRect/>
          </a:stretch>
        </p:blipFill>
        <p:spPr>
          <a:xfrm>
            <a:off x="939660" y="1330295"/>
            <a:ext cx="7264679" cy="4894642"/>
          </a:xfrm>
          <a:prstGeom prst="rect">
            <a:avLst/>
          </a:prstGeom>
        </p:spPr>
      </p:pic>
      <p:sp>
        <p:nvSpPr>
          <p:cNvPr id="2" name="TextBox 1">
            <a:extLst>
              <a:ext uri="{FF2B5EF4-FFF2-40B4-BE49-F238E27FC236}">
                <a16:creationId xmlns:a16="http://schemas.microsoft.com/office/drawing/2014/main" id="{50F7A59D-6D40-4320-BB05-3BC66484580B}"/>
              </a:ext>
            </a:extLst>
          </p:cNvPr>
          <p:cNvSpPr txBox="1"/>
          <p:nvPr/>
        </p:nvSpPr>
        <p:spPr>
          <a:xfrm>
            <a:off x="1115616" y="2501666"/>
            <a:ext cx="576064" cy="276999"/>
          </a:xfrm>
          <a:prstGeom prst="rect">
            <a:avLst/>
          </a:prstGeom>
          <a:noFill/>
        </p:spPr>
        <p:txBody>
          <a:bodyPr wrap="square" rtlCol="0">
            <a:spAutoFit/>
          </a:bodyPr>
          <a:lstStyle>
            <a:defPPr>
              <a:defRPr kern="1200" smtId="4294967295"/>
            </a:defPPr>
          </a:lstStyle>
          <a:p>
            <a:r>
              <a:rPr lang="en-GB" sz="1200" b="1">
                <a:latin typeface="+mn-lt"/>
              </a:rPr>
              <a:t>2022</a:t>
            </a:r>
          </a:p>
        </p:txBody>
      </p:sp>
      <p:sp>
        <p:nvSpPr>
          <p:cNvPr id="9" name="Slide Number Placeholder 3">
            <a:extLst>
              <a:ext uri="{FF2B5EF4-FFF2-40B4-BE49-F238E27FC236}">
                <a16:creationId xmlns:a16="http://schemas.microsoft.com/office/drawing/2014/main" id="{2B4CAD75-387B-4DA1-85EA-90D20C6CB8DA}"/>
              </a:ext>
            </a:extLst>
          </p:cNvPr>
          <p:cNvSpPr>
            <a:spLocks noGrp="1"/>
          </p:cNvSpPr>
          <p:nvPr>
            <p:ph type="sldNum" sz="quarter" idx="12"/>
          </p:nvPr>
        </p:nvSpPr>
        <p:spPr>
          <a:xfrm>
            <a:off x="6840538" y="6423025"/>
            <a:ext cx="1800225" cy="252413"/>
          </a:xfrm>
        </p:spPr>
        <p:txBody>
          <a:bodyPr anchor="ctr">
            <a:normAutofit/>
          </a:bodyPr>
          <a:lstStyle>
            <a:defPPr>
              <a:defRPr kern="1200" smtId="4294967295"/>
            </a:defPPr>
          </a:lstStyle>
          <a:p>
            <a:pPr>
              <a:spcAft>
                <a:spcPts val="600"/>
              </a:spcAft>
              <a:defRPr/>
            </a:pPr>
            <a:r>
              <a:rPr lang="en-GB"/>
              <a:t>Slide </a:t>
            </a:r>
            <a:fld id="{AC9B628F-8E1F-4780-8E76-83577860C743}" type="slidenum">
              <a:rPr lang="en-GB" smtClean="0"/>
              <a:pPr>
                <a:spcAft>
                  <a:spcPts val="600"/>
                </a:spcAft>
                <a:defRPr/>
              </a:pPr>
              <a:t>0</a:t>
            </a:fld>
            <a:endParaRPr lang="en-GB"/>
          </a:p>
        </p:txBody>
      </p:sp>
    </p:spTree>
    <p:extLst>
      <p:ext uri="{BB962C8B-B14F-4D97-AF65-F5344CB8AC3E}">
        <p14:creationId xmlns:p14="http://schemas.microsoft.com/office/powerpoint/2010/main" val="312949315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AB3D4CC-7DCD-4655-BC37-4CA73668D64E}"/>
              </a:ext>
            </a:extLst>
          </p:cNvPr>
          <p:cNvSpPr>
            <a:spLocks noGrp="1"/>
          </p:cNvSpPr>
          <p:nvPr>
            <p:ph type="title"/>
          </p:nvPr>
        </p:nvSpPr>
        <p:spPr>
          <a:xfrm>
            <a:off x="611558" y="513190"/>
            <a:ext cx="8064000" cy="360099"/>
          </a:xfrm>
          <a:noFill/>
        </p:spPr>
        <p:txBody>
          <a:bodyPr wrap="square" rtlCol="0">
            <a:spAutoFit/>
          </a:bodyPr>
          <a:lstStyle>
            <a:defPPr>
              <a:defRPr kern="1200" smtId="4294967295"/>
            </a:defPPr>
          </a:lstStyle>
          <a:p>
            <a:r>
              <a:rPr lang="en-GB" altLang="en-US">
                <a:solidFill>
                  <a:schemeClr val="accent1">
                    <a:lumMod val="75000"/>
                  </a:schemeClr>
                </a:solidFill>
                <a:latin typeface="Myriad Pro"/>
                <a:ea typeface="+mn-ea"/>
                <a:cs typeface="Arial" pitchFamily="34" charset="0"/>
              </a:rPr>
              <a:t>Key player: European Commission</a:t>
            </a:r>
            <a:endParaRPr lang="en-GB">
              <a:solidFill>
                <a:schemeClr val="accent1">
                  <a:lumMod val="75000"/>
                </a:schemeClr>
              </a:solidFill>
              <a:latin typeface="Myriad Pro"/>
              <a:ea typeface="+mn-ea"/>
              <a:cs typeface="Arial" pitchFamily="34" charset="0"/>
            </a:endParaRPr>
          </a:p>
        </p:txBody>
      </p:sp>
      <p:sp>
        <p:nvSpPr>
          <p:cNvPr id="3" name="Content Placeholder 2">
            <a:extLst>
              <a:ext uri="{FF2B5EF4-FFF2-40B4-BE49-F238E27FC236}">
                <a16:creationId xmlns:a16="http://schemas.microsoft.com/office/drawing/2014/main" id="{1BA3D495-4858-4843-AC31-65D8BF237B0D}"/>
              </a:ext>
            </a:extLst>
          </p:cNvPr>
          <p:cNvSpPr>
            <a:spLocks noGrp="1"/>
          </p:cNvSpPr>
          <p:nvPr>
            <p:ph sz="half" idx="1"/>
          </p:nvPr>
        </p:nvSpPr>
        <p:spPr>
          <a:xfrm>
            <a:off x="611559" y="1268760"/>
            <a:ext cx="8063999" cy="4896000"/>
          </a:xfrm>
        </p:spPr>
        <p:txBody>
          <a:bodyPr>
            <a:noAutofit/>
          </a:bodyPr>
          <a:lstStyle>
            <a:defPPr>
              <a:defRPr kern="1200" smtId="4294967295"/>
            </a:defPPr>
          </a:lstStyle>
          <a:p>
            <a:pPr marL="0" marR="0" lvl="0" indent="0" algn="l" defTabSz="914400" rtl="0" eaLnBrk="0" fontAlgn="base" latinLnBrk="0" hangingPunct="0">
              <a:lnSpc>
                <a:spcPct val="100000"/>
              </a:lnSpc>
              <a:spcBef>
                <a:spcPts val="800"/>
              </a:spcBef>
              <a:spcAft>
                <a:spcPts val="1200"/>
              </a:spcAft>
              <a:buClr>
                <a:srgbClr val="026938"/>
              </a:buClr>
              <a:buSzTx/>
              <a:buNone/>
              <a:defRPr/>
            </a:pPr>
            <a:r>
              <a:rPr lang="en-GB" sz="2000" b="1">
                <a:ea typeface="Times New Roman" panose="02020603050405020304" pitchFamily="18" charset="0"/>
                <a:cs typeface="Times New Roman" panose="02020603050405020304" pitchFamily="18" charset="0"/>
              </a:rPr>
              <a:t>The Commission </a:t>
            </a:r>
            <a:r>
              <a:rPr lang="en-GB" sz="2000">
                <a:ea typeface="Times New Roman" panose="02020603050405020304" pitchFamily="18" charset="0"/>
                <a:cs typeface="Times New Roman" panose="02020603050405020304" pitchFamily="18" charset="0"/>
              </a:rPr>
              <a:t>is the third</a:t>
            </a:r>
            <a:r>
              <a:rPr lang="en-GB" sz="2000" b="1">
                <a:ea typeface="Times New Roman" panose="02020603050405020304" pitchFamily="18" charset="0"/>
                <a:cs typeface="Times New Roman" panose="02020603050405020304" pitchFamily="18" charset="0"/>
              </a:rPr>
              <a:t> line of defence</a:t>
            </a:r>
            <a:endParaRPr kumimoji="0" lang="en-GB" sz="2000" i="0" u="none" strike="noStrike" kern="1200" cap="none" spc="0" normalizeH="0" baseline="0" noProof="0">
              <a:ln>
                <a:noFill/>
              </a:ln>
              <a:solidFill>
                <a:srgbClr val="58595B"/>
              </a:solidFill>
              <a:uLnTx/>
              <a:uFillTx/>
            </a:endParaRPr>
          </a:p>
          <a:p>
            <a:pPr marL="0" marR="0" lvl="0" indent="0" algn="l" defTabSz="914400" rtl="0" eaLnBrk="0" fontAlgn="base" latinLnBrk="0" hangingPunct="0">
              <a:lnSpc>
                <a:spcPct val="100000"/>
              </a:lnSpc>
              <a:spcBef>
                <a:spcPts val="800"/>
              </a:spcBef>
              <a:spcAft>
                <a:spcPct val="0"/>
              </a:spcAft>
              <a:buClr>
                <a:srgbClr val="026938"/>
              </a:buClr>
              <a:buSzTx/>
              <a:buNone/>
              <a:defRPr/>
            </a:pPr>
            <a:r>
              <a:rPr kumimoji="0" lang="en-GB" sz="2000" i="0" u="none" strike="noStrike" kern="1200" cap="none" spc="0" normalizeH="0" baseline="0" noProof="0">
                <a:ln>
                  <a:noFill/>
                </a:ln>
                <a:solidFill>
                  <a:srgbClr val="58595B"/>
                </a:solidFill>
                <a:uLnTx/>
                <a:uFillTx/>
              </a:rPr>
              <a:t>The </a:t>
            </a:r>
            <a:r>
              <a:rPr kumimoji="0" lang="en-GB" sz="2000" b="1" i="0" u="none" strike="noStrike" kern="1200" cap="none" spc="0" normalizeH="0" baseline="0" noProof="0">
                <a:ln>
                  <a:noFill/>
                </a:ln>
                <a:solidFill>
                  <a:srgbClr val="58595B"/>
                </a:solidFill>
                <a:uLnTx/>
                <a:uFillTx/>
              </a:rPr>
              <a:t>framework in place</a:t>
            </a:r>
            <a:r>
              <a:rPr kumimoji="0" lang="en-GB" sz="2000" i="0" u="none" strike="noStrike" kern="1200" cap="none" spc="0" normalizeH="0" baseline="0" noProof="0">
                <a:ln>
                  <a:noFill/>
                </a:ln>
                <a:solidFill>
                  <a:srgbClr val="58595B"/>
                </a:solidFill>
                <a:uLnTx/>
                <a:uFillTx/>
              </a:rPr>
              <a:t> still </a:t>
            </a:r>
            <a:r>
              <a:rPr kumimoji="0" lang="en-GB" sz="2000" b="1" i="0" u="none" strike="noStrike" kern="1200" cap="none" spc="0" normalizeH="0" baseline="0" noProof="0">
                <a:ln>
                  <a:noFill/>
                </a:ln>
                <a:solidFill>
                  <a:srgbClr val="58595B"/>
                </a:solidFill>
                <a:uLnTx/>
                <a:uFillTx/>
              </a:rPr>
              <a:t>contains rooms for improvements</a:t>
            </a:r>
          </a:p>
          <a:p>
            <a:pPr>
              <a:lnSpc>
                <a:spcPct val="100000"/>
              </a:lnSpc>
              <a:buClr>
                <a:srgbClr val="026938"/>
              </a:buClr>
              <a:defRPr/>
            </a:pPr>
            <a:r>
              <a:rPr lang="en-GB" sz="2000"/>
              <a:t>inherent limitations of the desk reviews – risk that irregularities remain undetected</a:t>
            </a:r>
          </a:p>
          <a:p>
            <a:pPr>
              <a:lnSpc>
                <a:spcPct val="100000"/>
              </a:lnSpc>
              <a:buClr>
                <a:srgbClr val="026938"/>
              </a:buClr>
              <a:defRPr/>
            </a:pPr>
            <a:r>
              <a:rPr lang="en-GB" sz="2000">
                <a:cs typeface="Times New Roman" panose="02020603050405020304" pitchFamily="18" charset="0"/>
              </a:rPr>
              <a:t>Commission detect </a:t>
            </a:r>
            <a:r>
              <a:rPr kumimoji="0" lang="en-GB" sz="2000" i="0" u="none" strike="noStrike" kern="1200" cap="none" spc="0" normalizeH="0" baseline="0" noProof="0">
                <a:ln>
                  <a:noFill/>
                </a:ln>
                <a:solidFill>
                  <a:srgbClr val="58595B"/>
                </a:solidFill>
                <a:uLnTx/>
                <a:uFillTx/>
              </a:rPr>
              <a:t>many error in </a:t>
            </a:r>
            <a:r>
              <a:rPr lang="en-GB" sz="2000"/>
              <a:t>its compliance audits – confirmation of shortcomings in AA checks and of limitation of its own desk reviews</a:t>
            </a:r>
          </a:p>
          <a:p>
            <a:pPr>
              <a:lnSpc>
                <a:spcPct val="100000"/>
              </a:lnSpc>
              <a:buClr>
                <a:srgbClr val="026938"/>
              </a:buClr>
              <a:defRPr/>
            </a:pPr>
            <a:r>
              <a:rPr lang="en-GB" sz="2000"/>
              <a:t>Compliance audits have limited coverage of both OPs and operations</a:t>
            </a:r>
          </a:p>
          <a:p>
            <a:pPr>
              <a:lnSpc>
                <a:spcPct val="100000"/>
              </a:lnSpc>
              <a:buClr>
                <a:srgbClr val="026938"/>
              </a:buClr>
              <a:defRPr/>
            </a:pPr>
            <a:r>
              <a:rPr lang="en-GB" sz="2000"/>
              <a:t>Room for improvement in the audit work and audit documentation</a:t>
            </a:r>
          </a:p>
          <a:p>
            <a:pPr>
              <a:lnSpc>
                <a:spcPct val="100000"/>
              </a:lnSpc>
              <a:buClr>
                <a:srgbClr val="026938"/>
              </a:buClr>
              <a:defRPr/>
            </a:pPr>
            <a:r>
              <a:rPr lang="en-GB" sz="2000"/>
              <a:t>Lengthy follow-up procedures after Commission’s compliance audits</a:t>
            </a:r>
          </a:p>
          <a:p>
            <a:pPr>
              <a:buFont typeface="Wingdings" panose="05000000000000000000" pitchFamily="2" charset="2"/>
              <a:buChar char="Ø"/>
            </a:pPr>
            <a:endParaRPr lang="en-GB" sz="2000" b="1">
              <a:solidFill>
                <a:schemeClr val="accent2">
                  <a:lumMod val="75000"/>
                </a:schemeClr>
              </a:solidFill>
            </a:endParaRPr>
          </a:p>
          <a:p>
            <a:endParaRPr lang="en-GB" sz="2000" b="1"/>
          </a:p>
        </p:txBody>
      </p:sp>
      <p:sp>
        <p:nvSpPr>
          <p:cNvPr id="5" name="Slide Number Placeholder 4">
            <a:extLst>
              <a:ext uri="{FF2B5EF4-FFF2-40B4-BE49-F238E27FC236}">
                <a16:creationId xmlns:a16="http://schemas.microsoft.com/office/drawing/2014/main" id="{E8B53AD0-0CA3-4A15-A8D3-A680A0F303A4}"/>
              </a:ext>
            </a:extLst>
          </p:cNvPr>
          <p:cNvSpPr>
            <a:spLocks noGrp="1"/>
          </p:cNvSpPr>
          <p:nvPr>
            <p:ph type="sldNum" sz="quarter" idx="12"/>
          </p:nvPr>
        </p:nvSpPr>
        <p:spPr/>
        <p:txBody>
          <a:bodyPr/>
          <a:lstStyle>
            <a:defPPr>
              <a:defRPr kern="1200" smtId="4294967295"/>
            </a:defPPr>
          </a:lstStyle>
          <a:p>
            <a:pPr>
              <a:defRPr/>
            </a:pPr>
            <a:r>
              <a:rPr lang="en-GB"/>
              <a:t>Slide </a:t>
            </a:r>
            <a:fld id="{C73C3AFA-6491-4EF4-86E2-D43B7E729C25}" type="slidenum">
              <a:rPr lang="en-GB" smtClean="0"/>
              <a:pPr>
                <a:defRPr/>
              </a:pPr>
              <a:t>14</a:t>
            </a:fld>
            <a:endParaRPr lang="en-GB"/>
          </a:p>
        </p:txBody>
      </p:sp>
      <p:sp>
        <p:nvSpPr>
          <p:cNvPr id="7" name="Rectangle 6">
            <a:extLst>
              <a:ext uri="{FF2B5EF4-FFF2-40B4-BE49-F238E27FC236}">
                <a16:creationId xmlns:a16="http://schemas.microsoft.com/office/drawing/2014/main" id="{C2D15B2C-6F2E-4169-B049-2C2F71B11753}"/>
              </a:ext>
            </a:extLst>
          </p:cNvPr>
          <p:cNvSpPr/>
          <p:nvPr/>
        </p:nvSpPr>
        <p:spPr>
          <a:xfrm>
            <a:off x="755576" y="4997753"/>
            <a:ext cx="7632848" cy="864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GB" sz="1900"/>
          </a:p>
        </p:txBody>
      </p:sp>
      <p:sp>
        <p:nvSpPr>
          <p:cNvPr id="8" name="TextBox 7">
            <a:extLst>
              <a:ext uri="{FF2B5EF4-FFF2-40B4-BE49-F238E27FC236}">
                <a16:creationId xmlns:a16="http://schemas.microsoft.com/office/drawing/2014/main" id="{FE2A9793-0CE4-4CFC-AA3C-15341A021C62}"/>
              </a:ext>
            </a:extLst>
          </p:cNvPr>
          <p:cNvSpPr txBox="1"/>
          <p:nvPr/>
        </p:nvSpPr>
        <p:spPr>
          <a:xfrm>
            <a:off x="917372" y="5106633"/>
            <a:ext cx="7272808" cy="707886"/>
          </a:xfrm>
          <a:prstGeom prst="rect">
            <a:avLst/>
          </a:prstGeom>
          <a:noFill/>
        </p:spPr>
        <p:txBody>
          <a:bodyPr wrap="square">
            <a:spAutoFit/>
          </a:bodyPr>
          <a:lstStyle>
            <a:defPPr>
              <a:defRPr kern="1200" smtId="4294967295"/>
            </a:defPPr>
          </a:lstStyle>
          <a:p>
            <a:pPr marL="0" indent="0" algn="ctr">
              <a:buClr>
                <a:srgbClr val="026938"/>
              </a:buClr>
              <a:buNone/>
              <a:defRPr/>
            </a:pPr>
            <a:r>
              <a:rPr kumimoji="0" lang="en-GB" sz="2000" i="0" u="none" strike="noStrike" kern="1200" cap="none" spc="0" normalizeH="0" baseline="0" noProof="0">
                <a:ln>
                  <a:noFill/>
                </a:ln>
                <a:solidFill>
                  <a:srgbClr val="58595B"/>
                </a:solidFill>
                <a:uLnTx/>
                <a:uFillTx/>
                <a:ea typeface="+mn-ea"/>
                <a:cs typeface="+mn-cs"/>
              </a:rPr>
              <a:t>We recommended that the Commission improve its risk assessment,  audit documentation and review process</a:t>
            </a:r>
          </a:p>
        </p:txBody>
      </p:sp>
    </p:spTree>
    <p:extLst>
      <p:ext uri="{BB962C8B-B14F-4D97-AF65-F5344CB8AC3E}">
        <p14:creationId xmlns:p14="http://schemas.microsoft.com/office/powerpoint/2010/main" val="70154479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6188182-EBC0-40EA-AABA-ED0D19CFD489}"/>
              </a:ext>
            </a:extLst>
          </p:cNvPr>
          <p:cNvSpPr>
            <a:spLocks noGrp="1"/>
          </p:cNvSpPr>
          <p:nvPr>
            <p:ph type="title"/>
          </p:nvPr>
        </p:nvSpPr>
        <p:spPr>
          <a:xfrm>
            <a:off x="683568" y="1988840"/>
            <a:ext cx="8064000" cy="540000"/>
          </a:xfrm>
        </p:spPr>
        <p:txBody>
          <a:bodyPr>
            <a:noAutofit/>
          </a:bodyPr>
          <a:lstStyle>
            <a:defPPr>
              <a:defRPr kern="1200" smtId="4294967295"/>
            </a:defPPr>
          </a:lstStyle>
          <a:p>
            <a:r>
              <a:rPr lang="en-US" altLang="en-US" sz="2800" b="1">
                <a:solidFill>
                  <a:schemeClr val="accent2">
                    <a:lumMod val="75000"/>
                  </a:schemeClr>
                </a:solidFill>
                <a:cs typeface="+mn-cs"/>
              </a:rPr>
              <a:t>System findings at audit authority level</a:t>
            </a:r>
            <a:br>
              <a:rPr lang="en-US" altLang="en-US" sz="2800" b="1">
                <a:solidFill>
                  <a:schemeClr val="accent2">
                    <a:lumMod val="75000"/>
                  </a:schemeClr>
                </a:solidFill>
                <a:cs typeface="+mn-cs"/>
              </a:rPr>
            </a:br>
            <a:br>
              <a:rPr lang="de-DE" sz="2800">
                <a:solidFill>
                  <a:schemeClr val="accent2">
                    <a:lumMod val="75000"/>
                  </a:schemeClr>
                </a:solidFill>
                <a:highlight>
                  <a:srgbClr val="FFFF00"/>
                </a:highlight>
              </a:rPr>
            </a:br>
            <a:endParaRPr lang="en-GB" sz="2800">
              <a:solidFill>
                <a:schemeClr val="accent2">
                  <a:lumMod val="75000"/>
                </a:schemeClr>
              </a:solidFill>
              <a:highlight>
                <a:srgbClr val="FFFF00"/>
              </a:highlight>
            </a:endParaRPr>
          </a:p>
        </p:txBody>
      </p:sp>
      <p:sp>
        <p:nvSpPr>
          <p:cNvPr id="3" name="Content Placeholder 2">
            <a:extLst>
              <a:ext uri="{FF2B5EF4-FFF2-40B4-BE49-F238E27FC236}">
                <a16:creationId xmlns:a16="http://schemas.microsoft.com/office/drawing/2014/main" id="{27F1F516-3C89-4F10-B8B1-B8448E8CD6EC}"/>
              </a:ext>
            </a:extLst>
          </p:cNvPr>
          <p:cNvSpPr txBox="1"/>
          <p:nvPr/>
        </p:nvSpPr>
        <p:spPr bwMode="auto">
          <a:xfrm>
            <a:off x="683568" y="2528840"/>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prstTxWarp prst="textNoShape">
              <a:avLst/>
            </a:prstTxWarp>
          </a:bodyPr>
          <a:lstStyle>
            <a:defPPr>
              <a:defRPr kern="1200" smtId="4294967295"/>
            </a:defPPr>
            <a:lvl1pPr marL="0" indent="0" algn="l" rtl="0" eaLnBrk="0" fontAlgn="base" hangingPunct="0">
              <a:lnSpc>
                <a:spcPct val="90000"/>
              </a:lnSpc>
              <a:spcBef>
                <a:spcPts val="800"/>
              </a:spcBef>
              <a:spcAft>
                <a:spcPct val="0"/>
              </a:spcAft>
              <a:buClr>
                <a:schemeClr val="accent1"/>
              </a:buClr>
              <a:buSzTx/>
              <a:buFont typeface="Arial" pitchFamily="34" charset="0"/>
              <a:buNone/>
              <a:defRPr sz="2000" kern="1200">
                <a:solidFill>
                  <a:schemeClr val="accent2"/>
                </a:solidFill>
                <a:latin typeface="+mn-lt"/>
                <a:ea typeface="+mn-ea"/>
                <a:cs typeface="+mn-cs"/>
              </a:defRPr>
            </a:lvl1pPr>
            <a:lvl2pPr marL="457200" indent="0" algn="l" rtl="0" eaLnBrk="0" fontAlgn="base" hangingPunct="0">
              <a:lnSpc>
                <a:spcPct val="90000"/>
              </a:lnSpc>
              <a:spcBef>
                <a:spcPts val="400"/>
              </a:spcBef>
              <a:spcAft>
                <a:spcPct val="0"/>
              </a:spcAft>
              <a:buClr>
                <a:schemeClr val="accent1"/>
              </a:buClr>
              <a:buSzTx/>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lnSpc>
                <a:spcPct val="90000"/>
              </a:lnSpc>
              <a:spcBef>
                <a:spcPts val="200"/>
              </a:spcBef>
              <a:spcAft>
                <a:spcPct val="0"/>
              </a:spcAft>
              <a:buClr>
                <a:schemeClr val="accent1"/>
              </a:buClr>
              <a:buSzTx/>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lnSpc>
                <a:spcPct val="90000"/>
              </a:lnSpc>
              <a:spcBef>
                <a:spcPct val="0"/>
              </a:spcBef>
              <a:spcAft>
                <a:spcPct val="0"/>
              </a:spcAft>
              <a:buClr>
                <a:schemeClr val="accent1"/>
              </a:buClr>
              <a:buSzTx/>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lnSpc>
                <a:spcPct val="90000"/>
              </a:lnSpc>
              <a:spcBef>
                <a:spcPct val="0"/>
              </a:spcBef>
              <a:spcAft>
                <a:spcPct val="0"/>
              </a:spcAft>
              <a:buClr>
                <a:schemeClr val="accent1"/>
              </a:buClr>
              <a:buSzTx/>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GB" sz="2800" b="1">
              <a:solidFill>
                <a:srgbClr val="026938"/>
              </a:solidFill>
            </a:endParaRPr>
          </a:p>
          <a:p>
            <a:pPr marL="228600" indent="-228600">
              <a:spcAft>
                <a:spcPts val="1200"/>
              </a:spcAft>
              <a:buClr>
                <a:schemeClr val="tx1">
                  <a:lumMod val="85000"/>
                  <a:lumOff val="15000"/>
                </a:schemeClr>
              </a:buClr>
              <a:buFont typeface="Arial" pitchFamily="34" charset="0"/>
              <a:buAutoNum type="arabicParenR"/>
            </a:pPr>
            <a:r>
              <a:rPr lang="en-GB" sz="2400" b="1">
                <a:solidFill>
                  <a:schemeClr val="tx1">
                    <a:lumMod val="75000"/>
                    <a:lumOff val="25000"/>
                  </a:schemeClr>
                </a:solidFill>
              </a:rPr>
              <a:t> Planning and preparation of audit work </a:t>
            </a:r>
          </a:p>
          <a:p>
            <a:pPr marL="228600" indent="-228600">
              <a:spcAft>
                <a:spcPts val="1200"/>
              </a:spcAft>
              <a:buClr>
                <a:schemeClr val="tx1">
                  <a:lumMod val="85000"/>
                  <a:lumOff val="15000"/>
                </a:schemeClr>
              </a:buClr>
              <a:buFont typeface="Arial" pitchFamily="34" charset="0"/>
              <a:buAutoNum type="arabicParenR"/>
            </a:pPr>
            <a:r>
              <a:rPr lang="en-GB" sz="2400">
                <a:solidFill>
                  <a:schemeClr val="tx1">
                    <a:lumMod val="75000"/>
                    <a:lumOff val="25000"/>
                  </a:schemeClr>
                </a:solidFill>
              </a:rPr>
              <a:t> Audit work and reporting</a:t>
            </a:r>
          </a:p>
          <a:p>
            <a:pPr marL="228600" indent="-228600">
              <a:spcAft>
                <a:spcPts val="1200"/>
              </a:spcAft>
              <a:buClr>
                <a:schemeClr val="tx1">
                  <a:lumMod val="85000"/>
                  <a:lumOff val="15000"/>
                </a:schemeClr>
              </a:buClr>
              <a:buFont typeface="Arial" pitchFamily="34" charset="0"/>
              <a:buAutoNum type="arabicParenR"/>
            </a:pPr>
            <a:r>
              <a:rPr lang="en-GB" sz="2400">
                <a:solidFill>
                  <a:schemeClr val="tx1">
                    <a:lumMod val="75000"/>
                    <a:lumOff val="25000"/>
                  </a:schemeClr>
                </a:solidFill>
              </a:rPr>
              <a:t> Documentation of audit work</a:t>
            </a:r>
          </a:p>
          <a:p>
            <a:endParaRPr lang="en-GB"/>
          </a:p>
        </p:txBody>
      </p:sp>
    </p:spTree>
    <p:extLst>
      <p:ext uri="{BB962C8B-B14F-4D97-AF65-F5344CB8AC3E}">
        <p14:creationId xmlns:p14="http://schemas.microsoft.com/office/powerpoint/2010/main" val="141369333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AB3D4CC-7DCD-4655-BC37-4CA73668D64E}"/>
              </a:ext>
            </a:extLst>
          </p:cNvPr>
          <p:cNvSpPr>
            <a:spLocks noGrp="1"/>
          </p:cNvSpPr>
          <p:nvPr>
            <p:ph type="title"/>
          </p:nvPr>
        </p:nvSpPr>
        <p:spPr>
          <a:xfrm>
            <a:off x="599604" y="658985"/>
            <a:ext cx="8388424"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Weaknesses in planning and preparation of audits </a:t>
            </a:r>
          </a:p>
        </p:txBody>
      </p:sp>
      <p:sp>
        <p:nvSpPr>
          <p:cNvPr id="3" name="Content Placeholder 2">
            <a:extLst>
              <a:ext uri="{FF2B5EF4-FFF2-40B4-BE49-F238E27FC236}">
                <a16:creationId xmlns:a16="http://schemas.microsoft.com/office/drawing/2014/main" id="{1BA3D495-4858-4843-AC31-65D8BF237B0D}"/>
              </a:ext>
            </a:extLst>
          </p:cNvPr>
          <p:cNvSpPr>
            <a:spLocks noGrp="1"/>
          </p:cNvSpPr>
          <p:nvPr>
            <p:ph sz="half" idx="1"/>
          </p:nvPr>
        </p:nvSpPr>
        <p:spPr>
          <a:xfrm>
            <a:off x="576480" y="1491325"/>
            <a:ext cx="7884432" cy="4896000"/>
          </a:xfrm>
        </p:spPr>
        <p:txBody>
          <a:bodyPr>
            <a:normAutofit/>
          </a:bodyPr>
          <a:lstStyle>
            <a:defPPr>
              <a:defRPr kern="1200" smtId="4294967295"/>
            </a:defPPr>
          </a:lstStyle>
          <a:p>
            <a:pPr marL="0" indent="0">
              <a:buNone/>
            </a:pPr>
            <a:endParaRPr lang="en-GB" sz="2400" b="1">
              <a:solidFill>
                <a:srgbClr val="A8B621"/>
              </a:solidFill>
              <a:latin typeface="+mj-lt"/>
              <a:ea typeface="Times New Roman" panose="02020603050405020304" pitchFamily="18" charset="0"/>
              <a:cs typeface="Times New Roman" panose="02020603050405020304" pitchFamily="18" charset="0"/>
            </a:endParaRPr>
          </a:p>
          <a:p>
            <a:pPr marL="457200" indent="-457200">
              <a:spcAft>
                <a:spcPts val="2400"/>
              </a:spcAft>
              <a:buClr>
                <a:schemeClr val="accent2">
                  <a:lumMod val="75000"/>
                </a:schemeClr>
              </a:buClr>
              <a:buFont typeface="+mj-lt"/>
              <a:buAutoNum type="alphaLcParenR"/>
            </a:pPr>
            <a:r>
              <a:rPr lang="en-GB" sz="2400" b="1">
                <a:solidFill>
                  <a:schemeClr val="accent2">
                    <a:lumMod val="75000"/>
                  </a:schemeClr>
                </a:solidFill>
                <a:latin typeface="+mj-lt"/>
                <a:ea typeface="Times New Roman" panose="02020603050405020304" pitchFamily="18" charset="0"/>
                <a:cs typeface="Times New Roman" panose="02020603050405020304" pitchFamily="18" charset="0"/>
              </a:rPr>
              <a:t>Weaknesses in the sampling approach</a:t>
            </a:r>
          </a:p>
          <a:p>
            <a:pPr marL="457200" indent="-457200">
              <a:spcAft>
                <a:spcPts val="2400"/>
              </a:spcAft>
              <a:buClr>
                <a:schemeClr val="accent2">
                  <a:lumMod val="75000"/>
                </a:schemeClr>
              </a:buClr>
              <a:buFont typeface="+mj-lt"/>
              <a:buAutoNum type="alphaLcParenR"/>
            </a:pPr>
            <a:r>
              <a:rPr lang="en-GB" sz="2400" b="1">
                <a:solidFill>
                  <a:schemeClr val="accent2">
                    <a:lumMod val="75000"/>
                  </a:schemeClr>
                </a:solidFill>
                <a:latin typeface="+mj-lt"/>
                <a:ea typeface="Times New Roman" panose="02020603050405020304" pitchFamily="18" charset="0"/>
                <a:cs typeface="Times New Roman" panose="02020603050405020304" pitchFamily="18" charset="0"/>
              </a:rPr>
              <a:t>Weaknesses in checklists</a:t>
            </a:r>
          </a:p>
          <a:p>
            <a:pPr marL="457200" indent="-457200">
              <a:spcAft>
                <a:spcPts val="2400"/>
              </a:spcAft>
              <a:buClr>
                <a:schemeClr val="accent2">
                  <a:lumMod val="75000"/>
                </a:schemeClr>
              </a:buClr>
              <a:buFont typeface="+mj-lt"/>
              <a:buAutoNum type="alphaLcParenR"/>
            </a:pPr>
            <a:r>
              <a:rPr lang="en-GB" sz="2400" b="1">
                <a:solidFill>
                  <a:schemeClr val="accent2">
                    <a:lumMod val="75000"/>
                  </a:schemeClr>
                </a:solidFill>
                <a:latin typeface="+mj-lt"/>
                <a:ea typeface="Times New Roman" panose="02020603050405020304" pitchFamily="18" charset="0"/>
                <a:cs typeface="Times New Roman" panose="02020603050405020304" pitchFamily="18" charset="0"/>
              </a:rPr>
              <a:t>The findings we address to audit authorities are not properly followed up</a:t>
            </a:r>
          </a:p>
          <a:p>
            <a:endParaRPr lang="en-GB" sz="2400">
              <a:latin typeface="+mj-lt"/>
              <a:ea typeface="Times New Roman" panose="02020603050405020304" pitchFamily="18" charset="0"/>
            </a:endParaRPr>
          </a:p>
          <a:p>
            <a:pPr marL="265113" marR="0" lvl="0" indent="-265113" algn="l" defTabSz="914400" rtl="0" eaLnBrk="0" fontAlgn="base" latinLnBrk="0" hangingPunct="0">
              <a:lnSpc>
                <a:spcPct val="90000"/>
              </a:lnSpc>
              <a:spcBef>
                <a:spcPts val="800"/>
              </a:spcBef>
              <a:spcAft>
                <a:spcPct val="0"/>
              </a:spcAft>
              <a:buClr>
                <a:srgbClr val="026938"/>
              </a:buClr>
              <a:buSzTx/>
              <a:buFont typeface="Wingdings" panose="05000000000000000000" pitchFamily="2" charset="2"/>
              <a:buChar char="Ø"/>
              <a:defRPr/>
            </a:pPr>
            <a:endParaRPr kumimoji="0" lang="en-GB" sz="2400" b="1" i="0" u="none" strike="noStrike" kern="1200" cap="none" spc="0" normalizeH="0" baseline="0" noProof="0">
              <a:ln>
                <a:noFill/>
              </a:ln>
              <a:solidFill>
                <a:srgbClr val="58595B"/>
              </a:solidFill>
              <a:uLnTx/>
              <a:uFillTx/>
              <a:latin typeface="+mj-lt"/>
            </a:endParaRPr>
          </a:p>
          <a:p>
            <a:endParaRPr lang="en-GB" sz="2400" b="1">
              <a:latin typeface="+mj-lt"/>
            </a:endParaRPr>
          </a:p>
        </p:txBody>
      </p:sp>
      <p:sp>
        <p:nvSpPr>
          <p:cNvPr id="5" name="Slide Number Placeholder 4">
            <a:extLst>
              <a:ext uri="{FF2B5EF4-FFF2-40B4-BE49-F238E27FC236}">
                <a16:creationId xmlns:a16="http://schemas.microsoft.com/office/drawing/2014/main" id="{E8B53AD0-0CA3-4A15-A8D3-A680A0F303A4}"/>
              </a:ext>
            </a:extLst>
          </p:cNvPr>
          <p:cNvSpPr>
            <a:spLocks noGrp="1"/>
          </p:cNvSpPr>
          <p:nvPr>
            <p:ph type="sldNum" sz="quarter" idx="12"/>
          </p:nvPr>
        </p:nvSpPr>
        <p:spPr/>
        <p:txBody>
          <a:bodyPr/>
          <a:lstStyle>
            <a:defPPr>
              <a:defRPr kern="1200" smtId="4294967295"/>
            </a:defPPr>
          </a:lstStyle>
          <a:p>
            <a:pPr>
              <a:defRPr/>
            </a:pPr>
            <a:r>
              <a:rPr lang="en-GB"/>
              <a:t>Slide </a:t>
            </a:r>
            <a:fld id="{C73C3AFA-6491-4EF4-86E2-D43B7E729C25}" type="slidenum">
              <a:rPr lang="en-GB" smtClean="0"/>
              <a:pPr>
                <a:defRPr/>
              </a:pPr>
              <a:t>16</a:t>
            </a:fld>
            <a:endParaRPr lang="en-GB"/>
          </a:p>
        </p:txBody>
      </p:sp>
    </p:spTree>
    <p:extLst>
      <p:ext uri="{BB962C8B-B14F-4D97-AF65-F5344CB8AC3E}">
        <p14:creationId xmlns:p14="http://schemas.microsoft.com/office/powerpoint/2010/main" val="330250702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17</a:t>
            </a:fld>
            <a:endParaRPr lang="en-GB"/>
          </a:p>
        </p:txBody>
      </p:sp>
      <p:sp>
        <p:nvSpPr>
          <p:cNvPr id="6" name="TextBox 5"/>
          <p:cNvSpPr txBox="1"/>
          <p:nvPr/>
        </p:nvSpPr>
        <p:spPr>
          <a:xfrm>
            <a:off x="539749" y="1628800"/>
            <a:ext cx="7992692" cy="4093428"/>
          </a:xfrm>
          <a:prstGeom prst="rect">
            <a:avLst/>
          </a:prstGeom>
          <a:noFill/>
        </p:spPr>
        <p:txBody>
          <a:bodyPr wrap="square" rtlCol="0">
            <a:spAutoFit/>
          </a:bodyPr>
          <a:lstStyle>
            <a:defPPr>
              <a:defRPr kern="1200" smtId="4294967295"/>
            </a:defPPr>
          </a:lstStyle>
          <a:p>
            <a:r>
              <a:rPr lang="en-GB" sz="2000" b="1">
                <a:solidFill>
                  <a:schemeClr val="accent2">
                    <a:lumMod val="75000"/>
                  </a:schemeClr>
                </a:solidFill>
                <a:latin typeface="+mj-lt"/>
              </a:rPr>
              <a:t>Improvements observed, but weaknesses persist in the following areas:</a:t>
            </a:r>
            <a:endParaRPr lang="en-GB" sz="2000" b="1">
              <a:solidFill>
                <a:schemeClr val="tx1">
                  <a:lumMod val="65000"/>
                  <a:lumOff val="35000"/>
                </a:schemeClr>
              </a:solidFill>
              <a:latin typeface="+mj-lt"/>
            </a:endParaRPr>
          </a:p>
          <a:p>
            <a:pPr marL="357188" indent="-357188">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j-lt"/>
              </a:rPr>
              <a:t>state aid:</a:t>
            </a:r>
            <a:r>
              <a:rPr lang="en-GB" sz="2000" b="1">
                <a:solidFill>
                  <a:schemeClr val="tx1">
                    <a:lumMod val="50000"/>
                    <a:lumOff val="50000"/>
                  </a:schemeClr>
                </a:solidFill>
                <a:latin typeface="+mj-lt"/>
                <a:ea typeface="Times New Roman" panose="02020603050405020304" pitchFamily="18" charset="0"/>
              </a:rPr>
              <a:t> </a:t>
            </a:r>
            <a:r>
              <a:rPr lang="en-GB" sz="2000">
                <a:solidFill>
                  <a:srgbClr val="58595B"/>
                </a:solidFill>
                <a:latin typeface="+mj-lt"/>
                <a:cs typeface="Times New Roman" panose="02020603050405020304" pitchFamily="18" charset="0"/>
              </a:rPr>
              <a:t>checklists do not sufficiently address certain aspects of specific notified state aid schemes</a:t>
            </a:r>
          </a:p>
          <a:p>
            <a:pPr marL="357188" indent="-357188">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j-lt"/>
              </a:rPr>
              <a:t>conflict of interest: </a:t>
            </a:r>
            <a:r>
              <a:rPr lang="en-GB" sz="2000">
                <a:solidFill>
                  <a:srgbClr val="58595B"/>
                </a:solidFill>
                <a:latin typeface="+mj-lt"/>
                <a:cs typeface="Times New Roman" panose="02020603050405020304" pitchFamily="18" charset="0"/>
              </a:rPr>
              <a:t>checklists do not cover conflict of interest between the authority granting the aid and the beneficiary</a:t>
            </a:r>
          </a:p>
          <a:p>
            <a:pPr marL="357188" indent="-357188">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j-lt"/>
              </a:rPr>
              <a:t>fraud risk assessment: </a:t>
            </a:r>
            <a:r>
              <a:rPr lang="en-GB" sz="2000">
                <a:solidFill>
                  <a:srgbClr val="58595B"/>
                </a:solidFill>
                <a:latin typeface="+mj-lt"/>
                <a:cs typeface="Times New Roman" panose="02020603050405020304" pitchFamily="18" charset="0"/>
              </a:rPr>
              <a:t>checklists do not cover fraud risk sufficiently</a:t>
            </a:r>
          </a:p>
          <a:p>
            <a:pPr marL="357188" indent="-357188">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j-lt"/>
              </a:rPr>
              <a:t>eligibility: </a:t>
            </a:r>
            <a:r>
              <a:rPr lang="en-GB" sz="2000">
                <a:solidFill>
                  <a:srgbClr val="58595B"/>
                </a:solidFill>
                <a:latin typeface="+mj-lt"/>
                <a:cs typeface="Times New Roman" panose="02020603050405020304" pitchFamily="18" charset="0"/>
              </a:rPr>
              <a:t>checklists do not address e.g. proper application of selection criteria, eligibility of expenditure or the risk of double funding</a:t>
            </a:r>
          </a:p>
          <a:p>
            <a:pPr marL="342900" indent="-342900">
              <a:buFont typeface="+mj-lt"/>
              <a:buAutoNum type="arabicPeriod"/>
            </a:pPr>
            <a:endParaRPr lang="en-GB" sz="2000">
              <a:solidFill>
                <a:schemeClr val="tx1">
                  <a:lumMod val="65000"/>
                  <a:lumOff val="35000"/>
                </a:schemeClr>
              </a:solidFill>
              <a:latin typeface="+mj-lt"/>
            </a:endParaRPr>
          </a:p>
        </p:txBody>
      </p:sp>
      <p:sp>
        <p:nvSpPr>
          <p:cNvPr id="7" name="Title 1">
            <a:extLst>
              <a:ext uri="{FF2B5EF4-FFF2-40B4-BE49-F238E27FC236}">
                <a16:creationId xmlns:a16="http://schemas.microsoft.com/office/drawing/2014/main" id="{D7A34FC3-4679-47E5-956C-B35EE1FB2526}"/>
              </a:ext>
            </a:extLst>
          </p:cNvPr>
          <p:cNvSpPr>
            <a:spLocks noGrp="1"/>
          </p:cNvSpPr>
          <p:nvPr>
            <p:ph type="title"/>
          </p:nvPr>
        </p:nvSpPr>
        <p:spPr>
          <a:xfrm>
            <a:off x="599604" y="658985"/>
            <a:ext cx="8388424"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Weaknesses in audit authorities’ checklists</a:t>
            </a:r>
          </a:p>
        </p:txBody>
      </p:sp>
    </p:spTree>
    <p:extLst>
      <p:ext uri="{BB962C8B-B14F-4D97-AF65-F5344CB8AC3E}">
        <p14:creationId xmlns:p14="http://schemas.microsoft.com/office/powerpoint/2010/main" val="323417178"/>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6188182-EBC0-40EA-AABA-ED0D19CFD489}"/>
              </a:ext>
            </a:extLst>
          </p:cNvPr>
          <p:cNvSpPr>
            <a:spLocks noGrp="1"/>
          </p:cNvSpPr>
          <p:nvPr>
            <p:ph type="title"/>
          </p:nvPr>
        </p:nvSpPr>
        <p:spPr>
          <a:xfrm>
            <a:off x="683568" y="1988840"/>
            <a:ext cx="8064000" cy="540000"/>
          </a:xfrm>
        </p:spPr>
        <p:txBody>
          <a:bodyPr>
            <a:noAutofit/>
          </a:bodyPr>
          <a:lstStyle>
            <a:defPPr>
              <a:defRPr kern="1200" smtId="4294967295"/>
            </a:defPPr>
          </a:lstStyle>
          <a:p>
            <a:r>
              <a:rPr lang="en-US" altLang="en-US" sz="2800" b="1">
                <a:solidFill>
                  <a:schemeClr val="accent2">
                    <a:lumMod val="75000"/>
                  </a:schemeClr>
                </a:solidFill>
                <a:latin typeface="+mn-lt"/>
                <a:cs typeface="+mn-cs"/>
              </a:rPr>
              <a:t>System findings at audit authority level</a:t>
            </a:r>
            <a:br>
              <a:rPr lang="en-US" altLang="en-US" sz="2800" b="1">
                <a:solidFill>
                  <a:schemeClr val="accent2">
                    <a:lumMod val="75000"/>
                  </a:schemeClr>
                </a:solidFill>
                <a:latin typeface="+mn-lt"/>
                <a:cs typeface="+mn-cs"/>
              </a:rPr>
            </a:br>
            <a:br>
              <a:rPr lang="de-DE" sz="2800">
                <a:solidFill>
                  <a:schemeClr val="accent2">
                    <a:lumMod val="75000"/>
                  </a:schemeClr>
                </a:solidFill>
                <a:highlight>
                  <a:srgbClr val="FFFF00"/>
                </a:highlight>
              </a:rPr>
            </a:br>
            <a:endParaRPr lang="en-GB" sz="2800">
              <a:solidFill>
                <a:schemeClr val="accent2">
                  <a:lumMod val="75000"/>
                </a:schemeClr>
              </a:solidFill>
              <a:highlight>
                <a:srgbClr val="FFFF00"/>
              </a:highlight>
            </a:endParaRPr>
          </a:p>
        </p:txBody>
      </p:sp>
      <p:sp>
        <p:nvSpPr>
          <p:cNvPr id="3" name="Content Placeholder 2">
            <a:extLst>
              <a:ext uri="{FF2B5EF4-FFF2-40B4-BE49-F238E27FC236}">
                <a16:creationId xmlns:a16="http://schemas.microsoft.com/office/drawing/2014/main" id="{27F1F516-3C89-4F10-B8B1-B8448E8CD6EC}"/>
              </a:ext>
            </a:extLst>
          </p:cNvPr>
          <p:cNvSpPr txBox="1"/>
          <p:nvPr/>
        </p:nvSpPr>
        <p:spPr bwMode="auto">
          <a:xfrm>
            <a:off x="683568" y="2528840"/>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prstTxWarp prst="textNoShape">
              <a:avLst/>
            </a:prstTxWarp>
          </a:bodyPr>
          <a:lstStyle>
            <a:defPPr>
              <a:defRPr kern="1200" smtId="4294967295"/>
            </a:defPPr>
            <a:lvl1pPr marL="0" indent="0" algn="l" rtl="0" eaLnBrk="0" fontAlgn="base" hangingPunct="0">
              <a:lnSpc>
                <a:spcPct val="90000"/>
              </a:lnSpc>
              <a:spcBef>
                <a:spcPts val="800"/>
              </a:spcBef>
              <a:spcAft>
                <a:spcPct val="0"/>
              </a:spcAft>
              <a:buClr>
                <a:schemeClr val="accent1"/>
              </a:buClr>
              <a:buSzTx/>
              <a:buFont typeface="Arial" pitchFamily="34" charset="0"/>
              <a:buNone/>
              <a:defRPr sz="2000" kern="1200">
                <a:solidFill>
                  <a:schemeClr val="accent2"/>
                </a:solidFill>
                <a:latin typeface="+mn-lt"/>
                <a:ea typeface="+mn-ea"/>
                <a:cs typeface="+mn-cs"/>
              </a:defRPr>
            </a:lvl1pPr>
            <a:lvl2pPr marL="457200" indent="0" algn="l" rtl="0" eaLnBrk="0" fontAlgn="base" hangingPunct="0">
              <a:lnSpc>
                <a:spcPct val="90000"/>
              </a:lnSpc>
              <a:spcBef>
                <a:spcPts val="400"/>
              </a:spcBef>
              <a:spcAft>
                <a:spcPct val="0"/>
              </a:spcAft>
              <a:buClr>
                <a:schemeClr val="accent1"/>
              </a:buClr>
              <a:buSzTx/>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lnSpc>
                <a:spcPct val="90000"/>
              </a:lnSpc>
              <a:spcBef>
                <a:spcPts val="200"/>
              </a:spcBef>
              <a:spcAft>
                <a:spcPct val="0"/>
              </a:spcAft>
              <a:buClr>
                <a:schemeClr val="accent1"/>
              </a:buClr>
              <a:buSzTx/>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lnSpc>
                <a:spcPct val="90000"/>
              </a:lnSpc>
              <a:spcBef>
                <a:spcPct val="0"/>
              </a:spcBef>
              <a:spcAft>
                <a:spcPct val="0"/>
              </a:spcAft>
              <a:buClr>
                <a:schemeClr val="accent1"/>
              </a:buClr>
              <a:buSzTx/>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lnSpc>
                <a:spcPct val="90000"/>
              </a:lnSpc>
              <a:spcBef>
                <a:spcPct val="0"/>
              </a:spcBef>
              <a:spcAft>
                <a:spcPct val="0"/>
              </a:spcAft>
              <a:buClr>
                <a:schemeClr val="accent1"/>
              </a:buClr>
              <a:buSzTx/>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GB" sz="2400" b="1">
              <a:solidFill>
                <a:schemeClr val="tx1">
                  <a:lumMod val="65000"/>
                  <a:lumOff val="35000"/>
                </a:schemeClr>
              </a:solidFill>
              <a:latin typeface="+mj-lt"/>
            </a:endParaRPr>
          </a:p>
          <a:p>
            <a:pPr marL="228600" indent="-228600">
              <a:spcAft>
                <a:spcPts val="1200"/>
              </a:spcAft>
              <a:buClr>
                <a:schemeClr val="tx1">
                  <a:lumMod val="85000"/>
                  <a:lumOff val="15000"/>
                </a:schemeClr>
              </a:buClr>
              <a:buFont typeface="Arial" pitchFamily="34" charset="0"/>
              <a:buAutoNum type="arabicParenR"/>
            </a:pPr>
            <a:r>
              <a:rPr lang="en-GB" sz="2400">
                <a:solidFill>
                  <a:schemeClr val="tx1">
                    <a:lumMod val="65000"/>
                    <a:lumOff val="35000"/>
                  </a:schemeClr>
                </a:solidFill>
                <a:latin typeface="+mj-lt"/>
              </a:rPr>
              <a:t> </a:t>
            </a:r>
            <a:r>
              <a:rPr lang="en-GB" sz="2400">
                <a:solidFill>
                  <a:srgbClr val="58595B"/>
                </a:solidFill>
                <a:latin typeface="+mj-lt"/>
                <a:cs typeface="Times New Roman" panose="02020603050405020304" pitchFamily="18" charset="0"/>
              </a:rPr>
              <a:t>Planning and preparation of audit work </a:t>
            </a:r>
          </a:p>
          <a:p>
            <a:pPr marL="228600" indent="-228600">
              <a:spcAft>
                <a:spcPts val="1200"/>
              </a:spcAft>
              <a:buClr>
                <a:schemeClr val="tx1">
                  <a:lumMod val="85000"/>
                  <a:lumOff val="15000"/>
                </a:schemeClr>
              </a:buClr>
              <a:buFont typeface="Arial" pitchFamily="34" charset="0"/>
              <a:buAutoNum type="arabicParenR"/>
            </a:pPr>
            <a:r>
              <a:rPr lang="en-GB" sz="2400" b="1">
                <a:solidFill>
                  <a:schemeClr val="tx1">
                    <a:lumMod val="65000"/>
                    <a:lumOff val="35000"/>
                  </a:schemeClr>
                </a:solidFill>
                <a:latin typeface="+mj-lt"/>
              </a:rPr>
              <a:t> Audit work and reporting</a:t>
            </a:r>
          </a:p>
          <a:p>
            <a:pPr marL="228600" indent="-228600">
              <a:spcAft>
                <a:spcPts val="1200"/>
              </a:spcAft>
              <a:buClr>
                <a:schemeClr val="tx1">
                  <a:lumMod val="85000"/>
                  <a:lumOff val="15000"/>
                </a:schemeClr>
              </a:buClr>
              <a:buFont typeface="Arial" pitchFamily="34" charset="0"/>
              <a:buAutoNum type="arabicParenR"/>
            </a:pPr>
            <a:r>
              <a:rPr lang="en-GB" sz="2400">
                <a:solidFill>
                  <a:schemeClr val="tx1">
                    <a:lumMod val="65000"/>
                    <a:lumOff val="35000"/>
                  </a:schemeClr>
                </a:solidFill>
                <a:latin typeface="+mj-lt"/>
              </a:rPr>
              <a:t> </a:t>
            </a:r>
            <a:r>
              <a:rPr lang="en-GB" sz="2400">
                <a:solidFill>
                  <a:srgbClr val="58595B"/>
                </a:solidFill>
                <a:latin typeface="+mj-lt"/>
                <a:cs typeface="Times New Roman" panose="02020603050405020304" pitchFamily="18" charset="0"/>
              </a:rPr>
              <a:t>Documentation of audit work</a:t>
            </a:r>
          </a:p>
          <a:p>
            <a:endParaRPr lang="en-GB" sz="2400">
              <a:solidFill>
                <a:schemeClr val="tx1">
                  <a:lumMod val="65000"/>
                  <a:lumOff val="35000"/>
                </a:schemeClr>
              </a:solidFill>
              <a:latin typeface="+mj-lt"/>
            </a:endParaRPr>
          </a:p>
        </p:txBody>
      </p:sp>
    </p:spTree>
    <p:extLst>
      <p:ext uri="{BB962C8B-B14F-4D97-AF65-F5344CB8AC3E}">
        <p14:creationId xmlns:p14="http://schemas.microsoft.com/office/powerpoint/2010/main" val="63506578"/>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1BA3D495-4858-4843-AC31-65D8BF237B0D}"/>
              </a:ext>
            </a:extLst>
          </p:cNvPr>
          <p:cNvSpPr>
            <a:spLocks noGrp="1"/>
          </p:cNvSpPr>
          <p:nvPr>
            <p:ph sz="half" idx="1"/>
          </p:nvPr>
        </p:nvSpPr>
        <p:spPr>
          <a:xfrm>
            <a:off x="611560" y="1268760"/>
            <a:ext cx="7884432" cy="4896000"/>
          </a:xfrm>
        </p:spPr>
        <p:txBody>
          <a:bodyPr>
            <a:normAutofit/>
          </a:bodyPr>
          <a:lstStyle>
            <a:defPPr>
              <a:defRPr kern="1200" smtId="4294967295"/>
            </a:defPPr>
          </a:lstStyle>
          <a:p>
            <a:endParaRPr lang="en-GB" sz="2000" b="1">
              <a:latin typeface="+mj-lt"/>
              <a:ea typeface="Times New Roman" panose="02020603050405020304" pitchFamily="18" charset="0"/>
              <a:cs typeface="Times New Roman" panose="02020603050405020304" pitchFamily="18" charset="0"/>
            </a:endParaRPr>
          </a:p>
          <a:p>
            <a:pPr marL="357188" indent="-357188">
              <a:spcAft>
                <a:spcPct val="0"/>
              </a:spcAft>
              <a:buClr>
                <a:srgbClr val="A8B621"/>
              </a:buClr>
              <a:buFont typeface="+mj-lt"/>
              <a:buAutoNum type="alphaLcParenR"/>
            </a:pPr>
            <a:r>
              <a:rPr lang="en-GB" sz="2000" b="1">
                <a:solidFill>
                  <a:srgbClr val="A8B621"/>
                </a:solidFill>
                <a:latin typeface="+mj-lt"/>
                <a:ea typeface="Times New Roman" panose="02020603050405020304" pitchFamily="18" charset="0"/>
                <a:cs typeface="Times New Roman" panose="02020603050405020304" pitchFamily="18" charset="0"/>
              </a:rPr>
              <a:t>Weaknesses resulting in undetected errors</a:t>
            </a:r>
          </a:p>
          <a:p>
            <a:pPr marL="622300" lvl="2">
              <a:spcBef>
                <a:spcPts val="800"/>
              </a:spcBef>
              <a:buClr>
                <a:schemeClr val="tx1"/>
              </a:buClr>
            </a:pPr>
            <a:r>
              <a:rPr lang="en-GB" sz="2000">
                <a:latin typeface="+mj-lt"/>
                <a:ea typeface="Times New Roman" panose="02020603050405020304" pitchFamily="18" charset="0"/>
                <a:cs typeface="Times New Roman" panose="02020603050405020304" pitchFamily="18" charset="0"/>
              </a:rPr>
              <a:t>no audits or only partial audits of selection and eligibility criteria</a:t>
            </a:r>
          </a:p>
          <a:p>
            <a:pPr marL="622300" lvl="2">
              <a:spcBef>
                <a:spcPts val="800"/>
              </a:spcBef>
              <a:buClr>
                <a:schemeClr val="tx1"/>
              </a:buClr>
            </a:pPr>
            <a:r>
              <a:rPr lang="en-GB" sz="2000">
                <a:latin typeface="+mj-lt"/>
                <a:ea typeface="Times New Roman" panose="02020603050405020304" pitchFamily="18" charset="0"/>
                <a:cs typeface="Times New Roman" panose="02020603050405020304" pitchFamily="18" charset="0"/>
              </a:rPr>
              <a:t>no </a:t>
            </a:r>
            <a:r>
              <a:rPr lang="en-GB" sz="2000">
                <a:latin typeface="+mj-lt"/>
                <a:cs typeface="Times New Roman" panose="02020603050405020304" pitchFamily="18" charset="0"/>
              </a:rPr>
              <a:t>audits</a:t>
            </a:r>
            <a:r>
              <a:rPr lang="en-GB" sz="2000">
                <a:latin typeface="+mj-lt"/>
                <a:ea typeface="Times New Roman" panose="02020603050405020304" pitchFamily="18" charset="0"/>
                <a:cs typeface="Times New Roman" panose="02020603050405020304" pitchFamily="18" charset="0"/>
              </a:rPr>
              <a:t> of self-declarations </a:t>
            </a:r>
          </a:p>
          <a:p>
            <a:pPr marL="457200" indent="-457200">
              <a:buClr>
                <a:srgbClr val="A8B621"/>
              </a:buClr>
              <a:buFont typeface="+mj-lt"/>
              <a:buAutoNum type="alphaLcParenR"/>
            </a:pPr>
            <a:endParaRPr lang="en-GB" sz="2000" b="1">
              <a:solidFill>
                <a:srgbClr val="A8B621"/>
              </a:solidFill>
              <a:latin typeface="+mj-lt"/>
              <a:ea typeface="Times New Roman" panose="02020603050405020304" pitchFamily="18" charset="0"/>
              <a:cs typeface="Times New Roman" panose="02020603050405020304" pitchFamily="18" charset="0"/>
            </a:endParaRPr>
          </a:p>
          <a:p>
            <a:pPr marL="357188" indent="-357188">
              <a:spcAft>
                <a:spcPct val="0"/>
              </a:spcAft>
              <a:buClr>
                <a:srgbClr val="A8B621"/>
              </a:buClr>
              <a:buFont typeface="+mj-lt"/>
              <a:buAutoNum type="alphaLcParenR"/>
            </a:pPr>
            <a:r>
              <a:rPr lang="en-GB" sz="2000" b="1">
                <a:solidFill>
                  <a:srgbClr val="A8B621"/>
                </a:solidFill>
                <a:latin typeface="+mj-lt"/>
                <a:ea typeface="Times New Roman" panose="02020603050405020304" pitchFamily="18" charset="0"/>
                <a:cs typeface="Times New Roman" panose="02020603050405020304" pitchFamily="18" charset="0"/>
              </a:rPr>
              <a:t>Incorrect treatment of detected errors</a:t>
            </a:r>
            <a:endParaRPr lang="en-GB" sz="2000">
              <a:latin typeface="+mj-lt"/>
              <a:ea typeface="Times New Roman" panose="02020603050405020304" pitchFamily="18" charset="0"/>
              <a:cs typeface="Times New Roman" panose="02020603050405020304" pitchFamily="18" charset="0"/>
            </a:endParaRPr>
          </a:p>
          <a:p>
            <a:pPr marL="622300" lvl="2" indent="-249238">
              <a:spcBef>
                <a:spcPts val="800"/>
              </a:spcBef>
              <a:buClr>
                <a:schemeClr val="tx1"/>
              </a:buClr>
            </a:pPr>
            <a:r>
              <a:rPr lang="en-GB" sz="2000">
                <a:latin typeface="+mj-lt"/>
                <a:ea typeface="Times New Roman" panose="02020603050405020304" pitchFamily="18" charset="0"/>
                <a:cs typeface="Times New Roman" panose="02020603050405020304" pitchFamily="18" charset="0"/>
              </a:rPr>
              <a:t>incorrect quantification of errors </a:t>
            </a:r>
            <a:endParaRPr lang="en-GB" sz="2000">
              <a:latin typeface="+mj-lt"/>
              <a:cs typeface="Times New Roman" panose="02020603050405020304" pitchFamily="18" charset="0"/>
            </a:endParaRPr>
          </a:p>
          <a:p>
            <a:pPr marL="622300" lvl="2" indent="-249238">
              <a:spcBef>
                <a:spcPts val="800"/>
              </a:spcBef>
              <a:spcAft>
                <a:spcPts val="600"/>
              </a:spcAft>
              <a:buClr>
                <a:schemeClr val="tx1"/>
              </a:buClr>
            </a:pPr>
            <a:r>
              <a:rPr lang="en-GB" sz="2000">
                <a:latin typeface="+mj-lt"/>
                <a:cs typeface="Times New Roman" panose="02020603050405020304" pitchFamily="18" charset="0"/>
              </a:rPr>
              <a:t>AA issue reports without finalising their audit work and do not place affected amounts under ongoing assessment</a:t>
            </a:r>
          </a:p>
          <a:p>
            <a:pPr marL="987425" lvl="2" indent="-457200">
              <a:buClr>
                <a:srgbClr val="A8B621"/>
              </a:buClr>
              <a:buFont typeface="+mj-lt"/>
              <a:buAutoNum type="alphaLcParenR"/>
            </a:pPr>
            <a:endParaRPr lang="en-GB" sz="2000" b="1">
              <a:latin typeface="+mj-lt"/>
              <a:cs typeface="Times New Roman" panose="02020603050405020304" pitchFamily="18" charset="0"/>
            </a:endParaRPr>
          </a:p>
          <a:p>
            <a:pPr marL="530225" lvl="2" indent="0">
              <a:buNone/>
            </a:pPr>
            <a:endParaRPr lang="en-GB" sz="2000" b="1">
              <a:highlight>
                <a:srgbClr val="FFFF00"/>
              </a:highlight>
              <a:latin typeface="+mj-lt"/>
              <a:cs typeface="Times New Roman" panose="02020603050405020304" pitchFamily="18" charset="0"/>
            </a:endParaRPr>
          </a:p>
          <a:p>
            <a:pPr marL="530225" lvl="2" indent="0">
              <a:buNone/>
            </a:pPr>
            <a:endParaRPr lang="en-GB" sz="2000" b="1">
              <a:highlight>
                <a:srgbClr val="FFFF00"/>
              </a:highlight>
              <a:latin typeface="+mj-lt"/>
              <a:cs typeface="Times New Roman" panose="02020603050405020304" pitchFamily="18" charset="0"/>
            </a:endParaRPr>
          </a:p>
          <a:p>
            <a:pPr marL="0" indent="0">
              <a:buNone/>
            </a:pPr>
            <a:endParaRPr lang="en-GB" sz="2000">
              <a:latin typeface="+mj-lt"/>
              <a:ea typeface="Times New Roman" panose="02020603050405020304" pitchFamily="18" charset="0"/>
            </a:endParaRPr>
          </a:p>
          <a:p>
            <a:pPr marL="265113" marR="0" lvl="0" indent="-265113" algn="l" defTabSz="914400" rtl="0" eaLnBrk="0" fontAlgn="base" latinLnBrk="0" hangingPunct="0">
              <a:lnSpc>
                <a:spcPct val="90000"/>
              </a:lnSpc>
              <a:spcBef>
                <a:spcPts val="800"/>
              </a:spcBef>
              <a:spcAft>
                <a:spcPct val="0"/>
              </a:spcAft>
              <a:buClr>
                <a:srgbClr val="026938"/>
              </a:buClr>
              <a:buSzTx/>
              <a:buFont typeface="Wingdings" panose="05000000000000000000" pitchFamily="2" charset="2"/>
              <a:buChar char="Ø"/>
              <a:defRPr/>
            </a:pPr>
            <a:endParaRPr kumimoji="0" lang="en-GB" sz="2000" b="1" i="0" u="none" strike="noStrike" kern="1200" cap="none" spc="0" normalizeH="0" baseline="0" noProof="0">
              <a:ln>
                <a:noFill/>
              </a:ln>
              <a:solidFill>
                <a:srgbClr val="58595B"/>
              </a:solidFill>
              <a:uLnTx/>
              <a:uFillTx/>
              <a:latin typeface="+mj-lt"/>
            </a:endParaRPr>
          </a:p>
          <a:p>
            <a:endParaRPr lang="en-GB" sz="2000" b="1">
              <a:latin typeface="+mj-lt"/>
            </a:endParaRPr>
          </a:p>
        </p:txBody>
      </p:sp>
      <p:sp>
        <p:nvSpPr>
          <p:cNvPr id="5" name="Slide Number Placeholder 4">
            <a:extLst>
              <a:ext uri="{FF2B5EF4-FFF2-40B4-BE49-F238E27FC236}">
                <a16:creationId xmlns:a16="http://schemas.microsoft.com/office/drawing/2014/main" id="{E8B53AD0-0CA3-4A15-A8D3-A680A0F303A4}"/>
              </a:ext>
            </a:extLst>
          </p:cNvPr>
          <p:cNvSpPr>
            <a:spLocks noGrp="1"/>
          </p:cNvSpPr>
          <p:nvPr>
            <p:ph type="sldNum" sz="quarter" idx="12"/>
          </p:nvPr>
        </p:nvSpPr>
        <p:spPr/>
        <p:txBody>
          <a:bodyPr/>
          <a:lstStyle>
            <a:defPPr>
              <a:defRPr kern="1200" smtId="4294967295"/>
            </a:defPPr>
          </a:lstStyle>
          <a:p>
            <a:pPr>
              <a:defRPr/>
            </a:pPr>
            <a:r>
              <a:rPr lang="en-GB"/>
              <a:t>Slide </a:t>
            </a:r>
            <a:fld id="{C73C3AFA-6491-4EF4-86E2-D43B7E729C25}" type="slidenum">
              <a:rPr lang="en-GB" smtClean="0"/>
              <a:pPr>
                <a:defRPr/>
              </a:pPr>
              <a:t>19</a:t>
            </a:fld>
            <a:endParaRPr lang="en-GB"/>
          </a:p>
        </p:txBody>
      </p:sp>
      <p:sp>
        <p:nvSpPr>
          <p:cNvPr id="8" name="Title 1">
            <a:extLst>
              <a:ext uri="{FF2B5EF4-FFF2-40B4-BE49-F238E27FC236}">
                <a16:creationId xmlns:a16="http://schemas.microsoft.com/office/drawing/2014/main" id="{B584EE20-AB27-4E90-8584-146F0B676C99}"/>
              </a:ext>
            </a:extLst>
          </p:cNvPr>
          <p:cNvSpPr txBox="1"/>
          <p:nvPr/>
        </p:nvSpPr>
        <p:spPr bwMode="auto">
          <a:xfrm>
            <a:off x="599604" y="658985"/>
            <a:ext cx="8388424"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b" anchorCtr="0" compatLnSpc="1">
            <a:prstTxWarp prst="textNoShape">
              <a:avLst/>
            </a:prstTxWarp>
            <a:spAutoFit/>
          </a:bodyPr>
          <a:lstStyle>
            <a:defPPr>
              <a:defRPr kern="1200" smtId="4294967295"/>
            </a:defPPr>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solidFill>
                  <a:schemeClr val="accent1">
                    <a:lumMod val="75000"/>
                  </a:schemeClr>
                </a:solidFill>
                <a:latin typeface="Myriad Pro"/>
                <a:ea typeface="+mn-ea"/>
                <a:cs typeface="Arial" pitchFamily="34" charset="0"/>
              </a:rPr>
              <a:t>Weaknesses in audit work and reporting</a:t>
            </a:r>
          </a:p>
        </p:txBody>
      </p:sp>
    </p:spTree>
    <p:extLst>
      <p:ext uri="{BB962C8B-B14F-4D97-AF65-F5344CB8AC3E}">
        <p14:creationId xmlns:p14="http://schemas.microsoft.com/office/powerpoint/2010/main" val="130044394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 name="TextBox 8"/>
          <p:cNvSpPr txBox="1"/>
          <p:nvPr/>
        </p:nvSpPr>
        <p:spPr>
          <a:xfrm>
            <a:off x="1532016" y="5266867"/>
            <a:ext cx="3207032" cy="584775"/>
          </a:xfrm>
          <a:prstGeom prst="rect">
            <a:avLst/>
          </a:prstGeom>
          <a:noFill/>
        </p:spPr>
        <p:txBody>
          <a:bodyPr wrap="none" rtlCol="0">
            <a:spAutoFit/>
          </a:bodyPr>
          <a:lstStyle>
            <a:defPPr>
              <a:defRPr kern="1200" smtId="4294967295"/>
            </a:defPPr>
          </a:lstStyle>
          <a:p>
            <a:pPr eaLnBrk="1" hangingPunct="1">
              <a:spcBef>
                <a:spcPts val="1800"/>
              </a:spcBef>
            </a:pPr>
            <a:r>
              <a:rPr lang="en-US" altLang="en-US" sz="3200" b="1">
                <a:solidFill>
                  <a:schemeClr val="bg1"/>
                </a:solidFill>
                <a:latin typeface="+mn-lt"/>
                <a:cs typeface="+mn-cs"/>
              </a:rPr>
              <a:t>Closing remarks </a:t>
            </a:r>
          </a:p>
        </p:txBody>
      </p:sp>
      <p:grpSp>
        <p:nvGrpSpPr>
          <p:cNvPr id="3" name="Group 2"/>
          <p:cNvGrpSpPr/>
          <p:nvPr/>
        </p:nvGrpSpPr>
        <p:grpSpPr>
          <a:xfrm>
            <a:off x="490521" y="891945"/>
            <a:ext cx="5972115" cy="4985651"/>
            <a:chOff x="396821" y="2986763"/>
            <a:chExt cx="5972115" cy="498565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21" y="7252414"/>
              <a:ext cx="720000" cy="720000"/>
            </a:xfrm>
            <a:prstGeom prst="rect">
              <a:avLst/>
            </a:prstGeom>
          </p:spPr>
        </p:pic>
        <p:sp>
          <p:nvSpPr>
            <p:cNvPr id="10" name="TextBox 9"/>
            <p:cNvSpPr txBox="1"/>
            <p:nvPr/>
          </p:nvSpPr>
          <p:spPr>
            <a:xfrm>
              <a:off x="1426429" y="2986763"/>
              <a:ext cx="4942507" cy="584775"/>
            </a:xfrm>
            <a:prstGeom prst="rect">
              <a:avLst/>
            </a:prstGeom>
            <a:noFill/>
          </p:spPr>
          <p:txBody>
            <a:bodyPr wrap="none" rtlCol="0">
              <a:spAutoFit/>
            </a:bodyPr>
            <a:lstStyle>
              <a:defPPr>
                <a:defRPr kern="1200" smtId="4294967295"/>
              </a:defPPr>
            </a:lstStyle>
            <a:p>
              <a:pPr>
                <a:spcBef>
                  <a:spcPts val="1800"/>
                </a:spcBef>
              </a:pPr>
              <a:r>
                <a:rPr lang="en-US" altLang="en-US" sz="3200" b="1">
                  <a:solidFill>
                    <a:schemeClr val="bg1"/>
                  </a:solidFill>
                  <a:latin typeface="+mn-lt"/>
                  <a:cs typeface="+mn-cs"/>
                </a:rPr>
                <a:t>Audit scope and approach</a:t>
              </a:r>
            </a:p>
          </p:txBody>
        </p:sp>
      </p:grpSp>
      <p:grpSp>
        <p:nvGrpSpPr>
          <p:cNvPr id="13" name="Group 12"/>
          <p:cNvGrpSpPr/>
          <p:nvPr/>
        </p:nvGrpSpPr>
        <p:grpSpPr>
          <a:xfrm>
            <a:off x="490521" y="2344592"/>
            <a:ext cx="8538760" cy="1937702"/>
            <a:chOff x="470912" y="3912267"/>
            <a:chExt cx="8538760" cy="193770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2" y="3912267"/>
              <a:ext cx="720000" cy="720000"/>
            </a:xfrm>
            <a:prstGeom prst="rect">
              <a:avLst/>
            </a:prstGeom>
          </p:spPr>
        </p:pic>
        <p:sp>
          <p:nvSpPr>
            <p:cNvPr id="11" name="TextBox 10"/>
            <p:cNvSpPr txBox="1"/>
            <p:nvPr/>
          </p:nvSpPr>
          <p:spPr>
            <a:xfrm>
              <a:off x="1512407" y="3941754"/>
              <a:ext cx="7497265" cy="1908215"/>
            </a:xfrm>
            <a:prstGeom prst="rect">
              <a:avLst/>
            </a:prstGeom>
            <a:noFill/>
          </p:spPr>
          <p:txBody>
            <a:bodyPr wrap="square" rtlCol="0">
              <a:spAutoFit/>
            </a:bodyPr>
            <a:lstStyle>
              <a:defPPr>
                <a:defRPr kern="1200" smtId="4294967295"/>
              </a:defPPr>
            </a:lstStyle>
            <a:p>
              <a:pPr>
                <a:spcBef>
                  <a:spcPts val="1800"/>
                </a:spcBef>
              </a:pPr>
              <a:r>
                <a:rPr lang="en-US" altLang="en-US" sz="3200" b="1">
                  <a:solidFill>
                    <a:schemeClr val="bg1"/>
                  </a:solidFill>
                  <a:latin typeface="+mn-lt"/>
                  <a:cs typeface="+mn-cs"/>
                </a:rPr>
                <a:t>Main system findings</a:t>
              </a:r>
            </a:p>
            <a:p>
              <a:pPr marL="457200" indent="-457200">
                <a:spcBef>
                  <a:spcPts val="1800"/>
                </a:spcBef>
                <a:buFont typeface="Wingdings" panose="05000000000000000000" pitchFamily="2" charset="2"/>
                <a:buChar char="Ø"/>
              </a:pPr>
              <a:r>
                <a:rPr lang="en-US" altLang="en-US" sz="2800" b="1">
                  <a:solidFill>
                    <a:schemeClr val="bg1"/>
                  </a:solidFill>
                  <a:latin typeface="+mn-lt"/>
                  <a:cs typeface="+mn-cs"/>
                </a:rPr>
                <a:t>Key players and areas for improvement</a:t>
              </a:r>
            </a:p>
            <a:p>
              <a:pPr marL="457200" indent="-457200">
                <a:spcBef>
                  <a:spcPts val="1800"/>
                </a:spcBef>
                <a:buFont typeface="Wingdings" panose="05000000000000000000" pitchFamily="2" charset="2"/>
                <a:buChar char="Ø"/>
              </a:pPr>
              <a:r>
                <a:rPr lang="en-US" altLang="en-US" sz="2800" b="1">
                  <a:solidFill>
                    <a:schemeClr val="bg1"/>
                  </a:solidFill>
                  <a:latin typeface="+mn-lt"/>
                  <a:cs typeface="+mn-cs"/>
                </a:rPr>
                <a:t>System findings at audit authority level</a:t>
              </a:r>
            </a:p>
          </p:txBody>
        </p:sp>
      </p:grpSp>
      <p:pic>
        <p:nvPicPr>
          <p:cNvPr id="15" name="Picture 14">
            <a:extLst>
              <a:ext uri="{FF2B5EF4-FFF2-40B4-BE49-F238E27FC236}">
                <a16:creationId xmlns:a16="http://schemas.microsoft.com/office/drawing/2014/main" id="{FEC651B7-B8F2-4D0D-9AE7-157132BEB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335" y="923254"/>
            <a:ext cx="720000" cy="658667"/>
          </a:xfrm>
          <a:prstGeom prst="rect">
            <a:avLst/>
          </a:prstGeom>
        </p:spPr>
      </p:pic>
    </p:spTree>
    <p:extLst>
      <p:ext uri="{BB962C8B-B14F-4D97-AF65-F5344CB8AC3E}">
        <p14:creationId xmlns:p14="http://schemas.microsoft.com/office/powerpoint/2010/main" val="376033771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20</a:t>
            </a:fld>
            <a:endParaRPr lang="en-GB"/>
          </a:p>
        </p:txBody>
      </p:sp>
      <p:sp>
        <p:nvSpPr>
          <p:cNvPr id="5" name="TextBox 4"/>
          <p:cNvSpPr txBox="1"/>
          <p:nvPr/>
        </p:nvSpPr>
        <p:spPr>
          <a:xfrm>
            <a:off x="-320377" y="458341"/>
            <a:ext cx="8064500" cy="892552"/>
          </a:xfrm>
          <a:prstGeom prst="rect">
            <a:avLst/>
          </a:prstGeom>
          <a:noFill/>
        </p:spPr>
        <p:txBody>
          <a:bodyPr wrap="square" rtlCol="0">
            <a:spAutoFit/>
          </a:bodyPr>
          <a:lstStyle>
            <a:defPPr>
              <a:defRPr lang="en-US"/>
            </a:defPPr>
            <a:lvl1pPr>
              <a:defRPr sz="2600" b="1">
                <a:solidFill>
                  <a:schemeClr val="accent1">
                    <a:lumMod val="75000"/>
                  </a:schemeClr>
                </a:solidFill>
              </a:defRPr>
            </a:lvl1pPr>
          </a:lstStyle>
          <a:p>
            <a:pPr lvl="2"/>
            <a:r>
              <a:rPr lang="en-GB" sz="2600" b="1">
                <a:solidFill>
                  <a:schemeClr val="accent1">
                    <a:lumMod val="75000"/>
                  </a:schemeClr>
                </a:solidFill>
              </a:rPr>
              <a:t>No audits or only partial audits of selection and eligibility criteria</a:t>
            </a:r>
          </a:p>
        </p:txBody>
      </p:sp>
      <p:sp>
        <p:nvSpPr>
          <p:cNvPr id="6" name="TextBox 5"/>
          <p:cNvSpPr txBox="1"/>
          <p:nvPr/>
        </p:nvSpPr>
        <p:spPr>
          <a:xfrm>
            <a:off x="539552" y="1921510"/>
            <a:ext cx="8280920" cy="4478149"/>
          </a:xfrm>
          <a:prstGeom prst="rect">
            <a:avLst/>
          </a:prstGeom>
          <a:noFill/>
        </p:spPr>
        <p:txBody>
          <a:bodyPr wrap="square" rtlCol="0">
            <a:spAutoFit/>
          </a:bodyPr>
          <a:lstStyle>
            <a:defPPr>
              <a:defRPr kern="1200" smtId="4294967295"/>
            </a:defPPr>
          </a:lstStyle>
          <a:p>
            <a:pPr marL="342900" indent="-342900">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n-lt"/>
              </a:rPr>
              <a:t>project selection: </a:t>
            </a:r>
            <a:r>
              <a:rPr lang="en-GB" sz="2000">
                <a:solidFill>
                  <a:schemeClr val="tx1">
                    <a:lumMod val="65000"/>
                    <a:lumOff val="35000"/>
                  </a:schemeClr>
                </a:solidFill>
                <a:latin typeface="+mn-lt"/>
              </a:rPr>
              <a:t>audit authority did</a:t>
            </a:r>
            <a:r>
              <a:rPr lang="en-GB" sz="2000">
                <a:solidFill>
                  <a:schemeClr val="tx1">
                    <a:lumMod val="65000"/>
                    <a:lumOff val="35000"/>
                  </a:schemeClr>
                </a:solidFill>
                <a:latin typeface="+mn-lt"/>
                <a:ea typeface="Times New Roman" panose="02020603050405020304" pitchFamily="18" charset="0"/>
              </a:rPr>
              <a:t> not check all eligibility criteria given in the call – beneficiary did not comply with the criteria and should not have been selected</a:t>
            </a:r>
            <a:endParaRPr lang="en-GB" sz="2000">
              <a:solidFill>
                <a:schemeClr val="tx1">
                  <a:lumMod val="65000"/>
                  <a:lumOff val="35000"/>
                </a:schemeClr>
              </a:solidFill>
              <a:latin typeface="+mn-lt"/>
            </a:endParaRPr>
          </a:p>
          <a:p>
            <a:pPr marL="342900" indent="-342900">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n-lt"/>
              </a:rPr>
              <a:t>eligibility of expenditure</a:t>
            </a:r>
            <a:r>
              <a:rPr lang="en-GB" sz="2000">
                <a:solidFill>
                  <a:schemeClr val="tx1">
                    <a:lumMod val="65000"/>
                    <a:lumOff val="35000"/>
                  </a:schemeClr>
                </a:solidFill>
                <a:latin typeface="+mn-lt"/>
              </a:rPr>
              <a:t>: audit authority did not detect that e</a:t>
            </a:r>
            <a:r>
              <a:rPr lang="en-GB" sz="2000">
                <a:solidFill>
                  <a:schemeClr val="tx1">
                    <a:lumMod val="65000"/>
                    <a:lumOff val="35000"/>
                  </a:schemeClr>
                </a:solidFill>
                <a:latin typeface="+mn-lt"/>
                <a:ea typeface="Times New Roman" panose="02020603050405020304" pitchFamily="18" charset="0"/>
              </a:rPr>
              <a:t>xpenditure had not been paid in full by the beneficiary </a:t>
            </a:r>
          </a:p>
          <a:p>
            <a:pPr marL="342900" indent="-342900">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n-lt"/>
              </a:rPr>
              <a:t>procurement rules: </a:t>
            </a:r>
            <a:r>
              <a:rPr lang="en-GB" sz="2000">
                <a:solidFill>
                  <a:schemeClr val="tx1">
                    <a:lumMod val="65000"/>
                    <a:lumOff val="35000"/>
                  </a:schemeClr>
                </a:solidFill>
                <a:latin typeface="+mn-lt"/>
              </a:rPr>
              <a:t>audit authority did not properly check the compliance of new subcontractors with the eligibility criteria</a:t>
            </a:r>
          </a:p>
          <a:p>
            <a:pPr marL="342900" indent="-342900">
              <a:spcBef>
                <a:spcPts val="600"/>
              </a:spcBef>
              <a:spcAft>
                <a:spcPts val="600"/>
              </a:spcAft>
              <a:buFont typeface="Arial" panose="020b0604020202020204" pitchFamily="34" charset="0"/>
              <a:buChar char="•"/>
            </a:pPr>
            <a:r>
              <a:rPr lang="en-GB" sz="2000" b="1">
                <a:solidFill>
                  <a:schemeClr val="tx1">
                    <a:lumMod val="65000"/>
                    <a:lumOff val="35000"/>
                  </a:schemeClr>
                </a:solidFill>
                <a:latin typeface="+mn-lt"/>
              </a:rPr>
              <a:t>conflict of interest: </a:t>
            </a:r>
            <a:r>
              <a:rPr lang="en-GB" sz="2000">
                <a:solidFill>
                  <a:schemeClr val="tx1">
                    <a:lumMod val="65000"/>
                    <a:lumOff val="35000"/>
                  </a:schemeClr>
                </a:solidFill>
                <a:latin typeface="+mn-lt"/>
              </a:rPr>
              <a:t>the audit authority failed to identify a conflict of interest in a specific public procurement procedure</a:t>
            </a:r>
            <a:endParaRPr lang="en-GB" sz="2000">
              <a:solidFill>
                <a:schemeClr val="tx1">
                  <a:lumMod val="65000"/>
                  <a:lumOff val="35000"/>
                </a:schemeClr>
              </a:solidFill>
              <a:highlight>
                <a:srgbClr val="FFFF00"/>
              </a:highlight>
              <a:latin typeface="+mn-lt"/>
            </a:endParaRPr>
          </a:p>
          <a:p>
            <a:pPr marL="342900" indent="-342900">
              <a:spcBef>
                <a:spcPts val="600"/>
              </a:spcBef>
              <a:spcAft>
                <a:spcPts val="600"/>
              </a:spcAft>
              <a:buFont typeface="Arial" panose="020b0604020202020204" pitchFamily="34" charset="0"/>
              <a:buChar char="•"/>
            </a:pPr>
            <a:endParaRPr lang="en-GB" sz="2000">
              <a:solidFill>
                <a:schemeClr val="tx1">
                  <a:lumMod val="65000"/>
                  <a:lumOff val="35000"/>
                </a:schemeClr>
              </a:solidFill>
              <a:latin typeface="+mn-lt"/>
            </a:endParaRPr>
          </a:p>
          <a:p>
            <a:pPr marL="285750" indent="-285750">
              <a:buFont typeface="Arial" panose="020b0604020202020204" pitchFamily="34" charset="0"/>
              <a:buChar char="•"/>
            </a:pPr>
            <a:endParaRPr lang="en-GB" sz="2000">
              <a:solidFill>
                <a:schemeClr val="tx1">
                  <a:lumMod val="65000"/>
                  <a:lumOff val="35000"/>
                </a:schemeClr>
              </a:solidFill>
              <a:latin typeface="+mn-lt"/>
            </a:endParaRPr>
          </a:p>
          <a:p>
            <a:pPr marL="342900" indent="-342900">
              <a:buFont typeface="Arial" panose="020b0604020202020204" pitchFamily="34" charset="0"/>
              <a:buChar char="•"/>
            </a:pPr>
            <a:endParaRPr lang="en-GB" sz="2000">
              <a:solidFill>
                <a:schemeClr val="tx1">
                  <a:lumMod val="65000"/>
                  <a:lumOff val="35000"/>
                </a:schemeClr>
              </a:solidFill>
              <a:latin typeface="+mn-lt"/>
            </a:endParaRPr>
          </a:p>
        </p:txBody>
      </p:sp>
    </p:spTree>
    <p:extLst>
      <p:ext uri="{BB962C8B-B14F-4D97-AF65-F5344CB8AC3E}">
        <p14:creationId xmlns:p14="http://schemas.microsoft.com/office/powerpoint/2010/main" val="373386754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21</a:t>
            </a:fld>
            <a:endParaRPr lang="en-GB"/>
          </a:p>
        </p:txBody>
      </p:sp>
      <p:sp>
        <p:nvSpPr>
          <p:cNvPr id="5" name="TextBox 4"/>
          <p:cNvSpPr txBox="1"/>
          <p:nvPr/>
        </p:nvSpPr>
        <p:spPr>
          <a:xfrm>
            <a:off x="596305" y="493551"/>
            <a:ext cx="8064500" cy="892552"/>
          </a:xfrm>
          <a:prstGeom prst="rect">
            <a:avLst/>
          </a:prstGeom>
          <a:noFill/>
        </p:spPr>
        <p:txBody>
          <a:bodyPr wrap="square" rtlCol="0">
            <a:spAutoFit/>
          </a:bodyPr>
          <a:lstStyle>
            <a:defPPr>
              <a:defRPr lang="en-US"/>
            </a:defPPr>
            <a:lvl1pPr>
              <a:defRPr sz="2600" b="1">
                <a:solidFill>
                  <a:schemeClr val="accent1">
                    <a:lumMod val="75000"/>
                  </a:schemeClr>
                </a:solidFill>
              </a:defRPr>
            </a:lvl1pPr>
          </a:lstStyle>
          <a:p>
            <a:r>
              <a:rPr lang="en-GB"/>
              <a:t>Example: Ineligible expenditure for COVID-19 emergency support</a:t>
            </a:r>
          </a:p>
        </p:txBody>
      </p:sp>
      <p:sp>
        <p:nvSpPr>
          <p:cNvPr id="6" name="TextBox 5"/>
          <p:cNvSpPr txBox="1"/>
          <p:nvPr/>
        </p:nvSpPr>
        <p:spPr>
          <a:xfrm>
            <a:off x="503236" y="1636297"/>
            <a:ext cx="8245227" cy="3323987"/>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endParaRPr lang="en-GB" sz="2000" b="1">
              <a:solidFill>
                <a:schemeClr val="tx1">
                  <a:lumMod val="65000"/>
                  <a:lumOff val="35000"/>
                </a:schemeClr>
              </a:solidFill>
            </a:endParaRPr>
          </a:p>
          <a:p>
            <a:pPr marL="342900" indent="-342900">
              <a:spcBef>
                <a:spcPts val="600"/>
              </a:spcBef>
              <a:spcAft>
                <a:spcPts val="600"/>
              </a:spcAft>
              <a:buFont typeface="Arial" panose="020b0604020202020204" pitchFamily="34" charset="0"/>
              <a:buChar char="•"/>
            </a:pPr>
            <a:r>
              <a:rPr lang="en-GB" sz="2000" b="1">
                <a:solidFill>
                  <a:schemeClr val="tx1">
                    <a:lumMod val="65000"/>
                    <a:lumOff val="35000"/>
                  </a:schemeClr>
                </a:solidFill>
              </a:rPr>
              <a:t>Project objective</a:t>
            </a:r>
            <a:r>
              <a:rPr lang="en-GB" sz="2000">
                <a:solidFill>
                  <a:schemeClr val="tx1">
                    <a:lumMod val="65000"/>
                    <a:lumOff val="35000"/>
                  </a:schemeClr>
                </a:solidFill>
              </a:rPr>
              <a:t>: mitigate the impact of the COVID-19 pandemic by providing financial support to employers and self-employed workers</a:t>
            </a:r>
          </a:p>
          <a:p>
            <a:pPr marL="342900" indent="-342900">
              <a:spcBef>
                <a:spcPts val="600"/>
              </a:spcBef>
              <a:spcAft>
                <a:spcPts val="600"/>
              </a:spcAft>
              <a:buFont typeface="Arial" panose="020b0604020202020204" pitchFamily="34" charset="0"/>
              <a:buChar char="•"/>
            </a:pPr>
            <a:r>
              <a:rPr lang="en-GB" sz="2000" b="1">
                <a:solidFill>
                  <a:schemeClr val="tx1">
                    <a:lumMod val="65000"/>
                    <a:lumOff val="35000"/>
                  </a:schemeClr>
                </a:solidFill>
              </a:rPr>
              <a:t>Requirement</a:t>
            </a:r>
            <a:r>
              <a:rPr lang="en-GB" sz="2000">
                <a:solidFill>
                  <a:schemeClr val="tx1">
                    <a:lumMod val="65000"/>
                    <a:lumOff val="35000"/>
                  </a:schemeClr>
                </a:solidFill>
              </a:rPr>
              <a:t>: turnover reduced by at least 20%</a:t>
            </a:r>
          </a:p>
          <a:p>
            <a:pPr marL="342900" indent="-342900">
              <a:spcBef>
                <a:spcPts val="600"/>
              </a:spcBef>
              <a:spcAft>
                <a:spcPts val="600"/>
              </a:spcAft>
              <a:buFont typeface="Arial" panose="020b0604020202020204" pitchFamily="34" charset="0"/>
              <a:buChar char="•"/>
            </a:pPr>
            <a:r>
              <a:rPr lang="en-GB" sz="2000" b="1">
                <a:solidFill>
                  <a:schemeClr val="tx1">
                    <a:lumMod val="65000"/>
                    <a:lumOff val="35000"/>
                  </a:schemeClr>
                </a:solidFill>
              </a:rPr>
              <a:t>Finding</a:t>
            </a:r>
            <a:r>
              <a:rPr lang="en-GB" sz="2000">
                <a:solidFill>
                  <a:schemeClr val="tx1">
                    <a:lumMod val="65000"/>
                    <a:lumOff val="35000"/>
                  </a:schemeClr>
                </a:solidFill>
              </a:rPr>
              <a:t>: The beneficiary reported incomplete sales income. The fall in turnover was below the minimum required, making the beneficiary ineligible for support. The audit authority did not detect this when assessing the managing authority’s decision on eligibility. </a:t>
            </a:r>
          </a:p>
          <a:p>
            <a:pPr marL="342900" indent="-342900">
              <a:buFont typeface="Arial" panose="020b0604020202020204" pitchFamily="34" charset="0"/>
              <a:buChar char="•"/>
            </a:pPr>
            <a:endParaRPr lang="en-GB" sz="2000"/>
          </a:p>
        </p:txBody>
      </p:sp>
    </p:spTree>
    <p:extLst>
      <p:ext uri="{BB962C8B-B14F-4D97-AF65-F5344CB8AC3E}">
        <p14:creationId xmlns:p14="http://schemas.microsoft.com/office/powerpoint/2010/main" val="1733516428"/>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22</a:t>
            </a:fld>
            <a:endParaRPr lang="en-GB"/>
          </a:p>
        </p:txBody>
      </p:sp>
      <p:sp>
        <p:nvSpPr>
          <p:cNvPr id="5" name="TextBox 4"/>
          <p:cNvSpPr txBox="1"/>
          <p:nvPr/>
        </p:nvSpPr>
        <p:spPr>
          <a:xfrm>
            <a:off x="615578" y="404664"/>
            <a:ext cx="8064500" cy="892552"/>
          </a:xfrm>
          <a:prstGeom prst="rect">
            <a:avLst/>
          </a:prstGeom>
          <a:noFill/>
        </p:spPr>
        <p:txBody>
          <a:bodyPr wrap="square" rtlCol="0">
            <a:spAutoFit/>
          </a:bodyPr>
          <a:lstStyle>
            <a:defPPr>
              <a:defRPr lang="en-US"/>
            </a:defPPr>
            <a:lvl1pPr>
              <a:defRPr sz="2600" b="1">
                <a:solidFill>
                  <a:schemeClr val="accent1">
                    <a:lumMod val="75000"/>
                  </a:schemeClr>
                </a:solidFill>
              </a:defRPr>
            </a:lvl1pPr>
          </a:lstStyle>
          <a:p>
            <a:r>
              <a:rPr lang="en-GB"/>
              <a:t>Beneficiaries’ self-declarations not checked against reliable and verified sources</a:t>
            </a:r>
          </a:p>
        </p:txBody>
      </p:sp>
      <p:sp>
        <p:nvSpPr>
          <p:cNvPr id="6" name="TextBox 5"/>
          <p:cNvSpPr txBox="1"/>
          <p:nvPr/>
        </p:nvSpPr>
        <p:spPr>
          <a:xfrm>
            <a:off x="611560" y="1892196"/>
            <a:ext cx="8280920" cy="5324535"/>
          </a:xfrm>
          <a:prstGeom prst="rect">
            <a:avLst/>
          </a:prstGeom>
          <a:noFill/>
        </p:spPr>
        <p:txBody>
          <a:bodyPr wrap="square" rtlCol="0">
            <a:spAutoFit/>
          </a:bodyPr>
          <a:lstStyle>
            <a:defPPr>
              <a:defRPr kern="1200" smtId="4294967295"/>
            </a:defPPr>
          </a:lstStyle>
          <a:p>
            <a:pPr marL="342900" indent="-342900">
              <a:spcBef>
                <a:spcPts val="600"/>
              </a:spcBef>
              <a:spcAft>
                <a:spcPts val="1800"/>
              </a:spcAft>
              <a:buFont typeface="Arial" panose="020b0604020202020204" pitchFamily="34" charset="0"/>
              <a:buChar char="•"/>
            </a:pPr>
            <a:r>
              <a:rPr lang="en-GB" sz="2000" b="1">
                <a:solidFill>
                  <a:schemeClr val="tx1">
                    <a:lumMod val="65000"/>
                    <a:lumOff val="35000"/>
                  </a:schemeClr>
                </a:solidFill>
              </a:rPr>
              <a:t>Self-declarations</a:t>
            </a:r>
            <a:r>
              <a:rPr lang="en-GB" sz="2000">
                <a:solidFill>
                  <a:schemeClr val="tx1">
                    <a:lumMod val="65000"/>
                    <a:lumOff val="35000"/>
                  </a:schemeClr>
                </a:solidFill>
              </a:rPr>
              <a:t> are used to verify eligibility criteria and other requirements</a:t>
            </a:r>
          </a:p>
          <a:p>
            <a:pPr marL="342900" indent="-342900">
              <a:spcBef>
                <a:spcPts val="600"/>
              </a:spcBef>
              <a:spcAft>
                <a:spcPts val="1800"/>
              </a:spcAft>
              <a:buFont typeface="Arial" panose="020b0604020202020204" pitchFamily="34" charset="0"/>
              <a:buChar char="•"/>
            </a:pPr>
            <a:r>
              <a:rPr lang="en-GB" sz="2000">
                <a:solidFill>
                  <a:schemeClr val="tx1">
                    <a:lumMod val="65000"/>
                    <a:lumOff val="35000"/>
                  </a:schemeClr>
                </a:solidFill>
              </a:rPr>
              <a:t>Audit authorities had </a:t>
            </a:r>
            <a:r>
              <a:rPr lang="en-GB" sz="2000" b="1">
                <a:solidFill>
                  <a:schemeClr val="tx1">
                    <a:lumMod val="65000"/>
                    <a:lumOff val="35000"/>
                  </a:schemeClr>
                </a:solidFill>
              </a:rPr>
              <a:t>not requested and verified </a:t>
            </a:r>
            <a:r>
              <a:rPr lang="en-GB" sz="2000">
                <a:solidFill>
                  <a:schemeClr val="tx1">
                    <a:lumMod val="65000"/>
                    <a:lumOff val="35000"/>
                  </a:schemeClr>
                </a:solidFill>
              </a:rPr>
              <a:t>further supporting evidence</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No checks on </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de minimis</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conflict of interest</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double funding</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SME criteria</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NEET criteria</a:t>
            </a:r>
          </a:p>
          <a:p>
            <a:pPr marL="800100" lvl="1" indent="-342900">
              <a:spcBef>
                <a:spcPts val="600"/>
              </a:spcBef>
              <a:spcAft>
                <a:spcPts val="600"/>
              </a:spcAft>
              <a:buFontTx/>
              <a:buChar char="-"/>
            </a:pPr>
            <a:endParaRPr lang="en-GB" sz="2000">
              <a:solidFill>
                <a:schemeClr val="tx1">
                  <a:lumMod val="65000"/>
                  <a:lumOff val="35000"/>
                </a:schemeClr>
              </a:solidFill>
            </a:endParaRPr>
          </a:p>
          <a:p>
            <a:pPr marL="342900" indent="-342900">
              <a:buFont typeface="+mj-lt"/>
              <a:buAutoNum type="arabicPeriod"/>
            </a:pPr>
            <a:endParaRPr lang="en-GB" sz="2000"/>
          </a:p>
          <a:p>
            <a:pPr marL="342900" indent="-342900">
              <a:buFont typeface="+mj-lt"/>
              <a:buAutoNum type="arabicPeriod"/>
            </a:pPr>
            <a:endParaRPr lang="en-GB" sz="2000">
              <a:solidFill>
                <a:schemeClr val="tx1">
                  <a:lumMod val="65000"/>
                  <a:lumOff val="35000"/>
                </a:schemeClr>
              </a:solidFill>
            </a:endParaRPr>
          </a:p>
        </p:txBody>
      </p:sp>
    </p:spTree>
    <p:extLst>
      <p:ext uri="{BB962C8B-B14F-4D97-AF65-F5344CB8AC3E}">
        <p14:creationId xmlns:p14="http://schemas.microsoft.com/office/powerpoint/2010/main" val="2743515849"/>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23</a:t>
            </a:fld>
            <a:endParaRPr lang="en-GB"/>
          </a:p>
        </p:txBody>
      </p:sp>
      <p:sp>
        <p:nvSpPr>
          <p:cNvPr id="5" name="TextBox 4"/>
          <p:cNvSpPr txBox="1"/>
          <p:nvPr/>
        </p:nvSpPr>
        <p:spPr>
          <a:xfrm>
            <a:off x="539749" y="620688"/>
            <a:ext cx="8101013" cy="492443"/>
          </a:xfrm>
          <a:prstGeom prst="rect">
            <a:avLst/>
          </a:prstGeom>
          <a:noFill/>
        </p:spPr>
        <p:txBody>
          <a:bodyPr wrap="square" rtlCol="0">
            <a:spAutoFit/>
          </a:bodyPr>
          <a:lstStyle>
            <a:defPPr>
              <a:defRPr lang="en-US"/>
            </a:defPPr>
            <a:lvl1pPr algn="ctr">
              <a:defRPr sz="2400" b="1">
                <a:solidFill>
                  <a:schemeClr val="tx1">
                    <a:lumMod val="75000"/>
                    <a:lumOff val="25000"/>
                  </a:schemeClr>
                </a:solidFill>
              </a:defRPr>
            </a:lvl1pPr>
          </a:lstStyle>
          <a:p>
            <a:pPr algn="l"/>
            <a:r>
              <a:rPr lang="en-GB" sz="2600">
                <a:solidFill>
                  <a:schemeClr val="accent1">
                    <a:lumMod val="75000"/>
                  </a:schemeClr>
                </a:solidFill>
              </a:rPr>
              <a:t>Incorrect treatment of errors</a:t>
            </a:r>
          </a:p>
        </p:txBody>
      </p:sp>
      <p:sp>
        <p:nvSpPr>
          <p:cNvPr id="6" name="TextBox 5"/>
          <p:cNvSpPr txBox="1"/>
          <p:nvPr/>
        </p:nvSpPr>
        <p:spPr>
          <a:xfrm>
            <a:off x="539750" y="1412776"/>
            <a:ext cx="8280920" cy="3631763"/>
          </a:xfrm>
          <a:prstGeom prst="rect">
            <a:avLst/>
          </a:prstGeom>
          <a:noFill/>
        </p:spPr>
        <p:txBody>
          <a:bodyPr wrap="square" rtlCol="0">
            <a:spAutoFit/>
          </a:bodyPr>
          <a:lstStyle>
            <a:defPPr>
              <a:defRPr kern="1200" smtId="4294967295"/>
            </a:defPPr>
          </a:lstStyle>
          <a:p>
            <a:pPr marL="342900" indent="-342900">
              <a:spcBef>
                <a:spcPts val="600"/>
              </a:spcBef>
              <a:spcAft>
                <a:spcPct val="0"/>
              </a:spcAft>
              <a:buFont typeface="Arial" panose="020b0604020202020204" pitchFamily="34" charset="0"/>
              <a:buChar char="•"/>
            </a:pPr>
            <a:r>
              <a:rPr lang="en-GB" sz="2000" b="1">
                <a:solidFill>
                  <a:schemeClr val="accent2">
                    <a:lumMod val="75000"/>
                  </a:schemeClr>
                </a:solidFill>
                <a:latin typeface="+mj-lt"/>
              </a:rPr>
              <a:t>Incorrect treatment of errors / corrections</a:t>
            </a:r>
          </a:p>
          <a:p>
            <a:pPr marL="357188" lvl="1">
              <a:spcBef>
                <a:spcPts val="600"/>
              </a:spcBef>
              <a:spcAft>
                <a:spcPts val="600"/>
              </a:spcAft>
            </a:pPr>
            <a:r>
              <a:rPr lang="en-GB" sz="2000">
                <a:solidFill>
                  <a:schemeClr val="tx1">
                    <a:lumMod val="65000"/>
                    <a:lumOff val="35000"/>
                  </a:schemeClr>
                </a:solidFill>
                <a:latin typeface="+mj-lt"/>
              </a:rPr>
              <a:t>In some cases, even when audit authorities identified an irregularity, they did not raise a quantifiable finding, did not correctly calculate the error, or did not recommend the necessary financial corrections in line with the Commission Decision.</a:t>
            </a:r>
          </a:p>
          <a:p>
            <a:pPr lvl="1">
              <a:spcBef>
                <a:spcPts val="600"/>
              </a:spcBef>
              <a:spcAft>
                <a:spcPts val="600"/>
              </a:spcAft>
            </a:pPr>
            <a:endParaRPr lang="en-GB" sz="2000">
              <a:solidFill>
                <a:schemeClr val="tx1">
                  <a:lumMod val="65000"/>
                  <a:lumOff val="35000"/>
                </a:schemeClr>
              </a:solidFill>
              <a:latin typeface="+mj-lt"/>
            </a:endParaRPr>
          </a:p>
          <a:p>
            <a:pPr marL="342900" indent="-342900">
              <a:spcBef>
                <a:spcPts val="600"/>
              </a:spcBef>
              <a:spcAft>
                <a:spcPct val="0"/>
              </a:spcAft>
              <a:buFont typeface="Arial" panose="020b0604020202020204" pitchFamily="34" charset="0"/>
              <a:buChar char="•"/>
            </a:pPr>
            <a:r>
              <a:rPr lang="en-GB" sz="2000" b="1">
                <a:solidFill>
                  <a:schemeClr val="accent2">
                    <a:lumMod val="75000"/>
                  </a:schemeClr>
                </a:solidFill>
                <a:latin typeface="+mj-lt"/>
              </a:rPr>
              <a:t>AA issued reports before finalising its audit work and affected amounts were not placed under ongoing assessment</a:t>
            </a:r>
          </a:p>
          <a:p>
            <a:pPr marL="357188" lvl="1">
              <a:spcBef>
                <a:spcPts val="600"/>
              </a:spcBef>
              <a:spcAft>
                <a:spcPts val="600"/>
              </a:spcAft>
            </a:pPr>
            <a:r>
              <a:rPr lang="en-GB" sz="2000">
                <a:solidFill>
                  <a:schemeClr val="tx1">
                    <a:lumMod val="65000"/>
                    <a:lumOff val="35000"/>
                  </a:schemeClr>
                </a:solidFill>
                <a:latin typeface="+mj-lt"/>
              </a:rPr>
              <a:t>An audit authority issued its audit report although additional evidence was still pending. The audit result cannot be considered final.</a:t>
            </a:r>
          </a:p>
        </p:txBody>
      </p:sp>
    </p:spTree>
    <p:extLst>
      <p:ext uri="{BB962C8B-B14F-4D97-AF65-F5344CB8AC3E}">
        <p14:creationId xmlns:p14="http://schemas.microsoft.com/office/powerpoint/2010/main" val="1415649548"/>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Content Placeholder 2">
            <a:extLst>
              <a:ext uri="{FF2B5EF4-FFF2-40B4-BE49-F238E27FC236}">
                <a16:creationId xmlns:a16="http://schemas.microsoft.com/office/drawing/2014/main" id="{8F5D4602-E9EE-48F2-99E1-0761792DCA8C}"/>
              </a:ext>
            </a:extLst>
          </p:cNvPr>
          <p:cNvSpPr txBox="1"/>
          <p:nvPr/>
        </p:nvSpPr>
        <p:spPr bwMode="auto">
          <a:xfrm>
            <a:off x="683568" y="2528840"/>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prstTxWarp prst="textNoShape">
              <a:avLst/>
            </a:prstTxWarp>
          </a:bodyPr>
          <a:lstStyle>
            <a:defPPr>
              <a:defRPr kern="1200" smtId="4294967295"/>
            </a:defPPr>
            <a:lvl1pPr marL="0" indent="0" algn="l" rtl="0" eaLnBrk="0" fontAlgn="base" hangingPunct="0">
              <a:lnSpc>
                <a:spcPct val="90000"/>
              </a:lnSpc>
              <a:spcBef>
                <a:spcPts val="800"/>
              </a:spcBef>
              <a:spcAft>
                <a:spcPct val="0"/>
              </a:spcAft>
              <a:buClr>
                <a:schemeClr val="accent1"/>
              </a:buClr>
              <a:buSzTx/>
              <a:buFont typeface="Arial" pitchFamily="34" charset="0"/>
              <a:buNone/>
              <a:defRPr sz="2000" kern="1200">
                <a:solidFill>
                  <a:schemeClr val="accent2"/>
                </a:solidFill>
                <a:latin typeface="+mn-lt"/>
                <a:ea typeface="+mn-ea"/>
                <a:cs typeface="+mn-cs"/>
              </a:defRPr>
            </a:lvl1pPr>
            <a:lvl2pPr marL="457200" indent="0" algn="l" rtl="0" eaLnBrk="0" fontAlgn="base" hangingPunct="0">
              <a:lnSpc>
                <a:spcPct val="90000"/>
              </a:lnSpc>
              <a:spcBef>
                <a:spcPts val="400"/>
              </a:spcBef>
              <a:spcAft>
                <a:spcPct val="0"/>
              </a:spcAft>
              <a:buClr>
                <a:schemeClr val="accent1"/>
              </a:buClr>
              <a:buSzTx/>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lnSpc>
                <a:spcPct val="90000"/>
              </a:lnSpc>
              <a:spcBef>
                <a:spcPts val="200"/>
              </a:spcBef>
              <a:spcAft>
                <a:spcPct val="0"/>
              </a:spcAft>
              <a:buClr>
                <a:schemeClr val="accent1"/>
              </a:buClr>
              <a:buSzTx/>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lnSpc>
                <a:spcPct val="90000"/>
              </a:lnSpc>
              <a:spcBef>
                <a:spcPct val="0"/>
              </a:spcBef>
              <a:spcAft>
                <a:spcPct val="0"/>
              </a:spcAft>
              <a:buClr>
                <a:schemeClr val="accent1"/>
              </a:buClr>
              <a:buSzTx/>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lnSpc>
                <a:spcPct val="90000"/>
              </a:lnSpc>
              <a:spcBef>
                <a:spcPct val="0"/>
              </a:spcBef>
              <a:spcAft>
                <a:spcPct val="0"/>
              </a:spcAft>
              <a:buClr>
                <a:schemeClr val="accent1"/>
              </a:buClr>
              <a:buSzTx/>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GB" sz="2400" b="1">
              <a:solidFill>
                <a:schemeClr val="tx1">
                  <a:lumMod val="65000"/>
                  <a:lumOff val="35000"/>
                </a:schemeClr>
              </a:solidFill>
              <a:latin typeface="+mj-lt"/>
            </a:endParaRPr>
          </a:p>
          <a:p>
            <a:pPr marL="228600" indent="-228600">
              <a:spcAft>
                <a:spcPts val="1200"/>
              </a:spcAft>
              <a:buClr>
                <a:schemeClr val="tx1">
                  <a:lumMod val="85000"/>
                  <a:lumOff val="15000"/>
                </a:schemeClr>
              </a:buClr>
              <a:buFont typeface="Arial" pitchFamily="34" charset="0"/>
              <a:buAutoNum type="arabicParenR"/>
            </a:pPr>
            <a:r>
              <a:rPr lang="en-GB" sz="2400">
                <a:solidFill>
                  <a:schemeClr val="tx1">
                    <a:lumMod val="65000"/>
                    <a:lumOff val="35000"/>
                  </a:schemeClr>
                </a:solidFill>
                <a:latin typeface="+mj-lt"/>
              </a:rPr>
              <a:t> </a:t>
            </a:r>
            <a:r>
              <a:rPr lang="en-GB" sz="2400">
                <a:solidFill>
                  <a:srgbClr val="58595B"/>
                </a:solidFill>
                <a:latin typeface="+mj-lt"/>
                <a:cs typeface="Times New Roman" panose="02020603050405020304" pitchFamily="18" charset="0"/>
              </a:rPr>
              <a:t>Planning and preparation of audit work </a:t>
            </a:r>
          </a:p>
          <a:p>
            <a:pPr marL="228600" indent="-228600">
              <a:spcAft>
                <a:spcPts val="1200"/>
              </a:spcAft>
              <a:buClr>
                <a:schemeClr val="tx1">
                  <a:lumMod val="85000"/>
                  <a:lumOff val="15000"/>
                </a:schemeClr>
              </a:buClr>
              <a:buFont typeface="Arial" pitchFamily="34" charset="0"/>
              <a:buAutoNum type="arabicParenR"/>
            </a:pPr>
            <a:r>
              <a:rPr lang="en-GB" sz="2400">
                <a:solidFill>
                  <a:schemeClr val="tx1">
                    <a:lumMod val="65000"/>
                    <a:lumOff val="35000"/>
                  </a:schemeClr>
                </a:solidFill>
                <a:latin typeface="+mj-lt"/>
              </a:rPr>
              <a:t> Audit work and reporting</a:t>
            </a:r>
          </a:p>
          <a:p>
            <a:pPr marL="228600" indent="-228600">
              <a:spcAft>
                <a:spcPts val="1200"/>
              </a:spcAft>
              <a:buClr>
                <a:schemeClr val="tx1">
                  <a:lumMod val="85000"/>
                  <a:lumOff val="15000"/>
                </a:schemeClr>
              </a:buClr>
              <a:buFont typeface="Arial" pitchFamily="34" charset="0"/>
              <a:buAutoNum type="arabicParenR"/>
            </a:pPr>
            <a:r>
              <a:rPr lang="en-GB" sz="2400" b="1">
                <a:solidFill>
                  <a:schemeClr val="tx1">
                    <a:lumMod val="65000"/>
                    <a:lumOff val="35000"/>
                  </a:schemeClr>
                </a:solidFill>
                <a:latin typeface="+mj-lt"/>
                <a:cs typeface="Times New Roman" panose="02020603050405020304" pitchFamily="18" charset="0"/>
              </a:rPr>
              <a:t> </a:t>
            </a:r>
            <a:r>
              <a:rPr lang="en-GB" sz="2400" b="1">
                <a:solidFill>
                  <a:srgbClr val="58595B"/>
                </a:solidFill>
                <a:latin typeface="+mj-lt"/>
                <a:cs typeface="Times New Roman" panose="02020603050405020304" pitchFamily="18" charset="0"/>
              </a:rPr>
              <a:t>Documentation of audit work</a:t>
            </a:r>
          </a:p>
          <a:p>
            <a:endParaRPr lang="en-GB" sz="2400">
              <a:solidFill>
                <a:schemeClr val="tx1">
                  <a:lumMod val="65000"/>
                  <a:lumOff val="35000"/>
                </a:schemeClr>
              </a:solidFill>
              <a:latin typeface="+mj-lt"/>
            </a:endParaRPr>
          </a:p>
        </p:txBody>
      </p:sp>
      <p:sp>
        <p:nvSpPr>
          <p:cNvPr id="6" name="Title 1">
            <a:extLst>
              <a:ext uri="{FF2B5EF4-FFF2-40B4-BE49-F238E27FC236}">
                <a16:creationId xmlns:a16="http://schemas.microsoft.com/office/drawing/2014/main" id="{21B98860-8595-4909-8B21-4C48E383F8F7}"/>
              </a:ext>
            </a:extLst>
          </p:cNvPr>
          <p:cNvSpPr txBox="1"/>
          <p:nvPr/>
        </p:nvSpPr>
        <p:spPr bwMode="auto">
          <a:xfrm>
            <a:off x="683568" y="1988840"/>
            <a:ext cx="8064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prstTxWarp prst="textNoShape">
              <a:avLst/>
            </a:prstTxWarp>
            <a:noAutofit/>
          </a:bodyPr>
          <a:lstStyle>
            <a:defPPr>
              <a:defRPr kern="1200" smtId="4294967295"/>
            </a:defPPr>
            <a:lvl1pPr algn="l" rtl="0" eaLnBrk="0" fontAlgn="base" hangingPunct="0">
              <a:lnSpc>
                <a:spcPct val="90000"/>
              </a:lnSpc>
              <a:spcBef>
                <a:spcPct val="0"/>
              </a:spcBef>
              <a:spcAft>
                <a:spcPct val="0"/>
              </a:spcAft>
              <a:defRPr sz="3200" b="1" kern="1200" cap="none" baseline="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altLang="en-US" sz="2800">
                <a:solidFill>
                  <a:schemeClr val="accent2">
                    <a:lumMod val="75000"/>
                  </a:schemeClr>
                </a:solidFill>
                <a:cs typeface="+mn-cs"/>
              </a:rPr>
              <a:t>System findings at audit authority level</a:t>
            </a:r>
            <a:br>
              <a:rPr lang="en-US" altLang="en-US" sz="2800">
                <a:solidFill>
                  <a:schemeClr val="accent2">
                    <a:lumMod val="75000"/>
                  </a:schemeClr>
                </a:solidFill>
                <a:cs typeface="+mn-cs"/>
              </a:rPr>
            </a:br>
            <a:br>
              <a:rPr lang="de-DE" sz="2800">
                <a:solidFill>
                  <a:schemeClr val="accent2">
                    <a:lumMod val="75000"/>
                  </a:schemeClr>
                </a:solidFill>
                <a:highlight>
                  <a:srgbClr val="FFFF00"/>
                </a:highlight>
              </a:rPr>
            </a:br>
            <a:endParaRPr lang="en-GB" sz="2800">
              <a:solidFill>
                <a:schemeClr val="accent2">
                  <a:lumMod val="75000"/>
                </a:schemeClr>
              </a:solidFill>
              <a:highlight>
                <a:srgbClr val="FFFF00"/>
              </a:highlight>
            </a:endParaRPr>
          </a:p>
        </p:txBody>
      </p:sp>
    </p:spTree>
    <p:extLst>
      <p:ext uri="{BB962C8B-B14F-4D97-AF65-F5344CB8AC3E}">
        <p14:creationId xmlns:p14="http://schemas.microsoft.com/office/powerpoint/2010/main" val="2066819381"/>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F048D8-CC67-4731-B98B-ACAF7888646C}"/>
              </a:ext>
            </a:extLst>
          </p:cNvPr>
          <p:cNvSpPr>
            <a:spLocks noGrp="1"/>
          </p:cNvSpPr>
          <p:nvPr>
            <p:ph type="title"/>
          </p:nvPr>
        </p:nvSpPr>
        <p:spPr>
          <a:xfrm>
            <a:off x="539750" y="476365"/>
            <a:ext cx="8064500"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Reperformance of audited transactions</a:t>
            </a:r>
          </a:p>
        </p:txBody>
      </p:sp>
      <p:sp>
        <p:nvSpPr>
          <p:cNvPr id="4" name="Slide Number Placeholder 3">
            <a:extLst>
              <a:ext uri="{FF2B5EF4-FFF2-40B4-BE49-F238E27FC236}">
                <a16:creationId xmlns:a16="http://schemas.microsoft.com/office/drawing/2014/main" id="{38D7B0E9-D67E-4268-BD41-07AB9070B17D}"/>
              </a:ext>
            </a:extLst>
          </p:cNvPr>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25</a:t>
            </a:fld>
            <a:endParaRPr lang="en-GB"/>
          </a:p>
        </p:txBody>
      </p:sp>
      <p:sp>
        <p:nvSpPr>
          <p:cNvPr id="7" name="TextBox 6">
            <a:extLst>
              <a:ext uri="{FF2B5EF4-FFF2-40B4-BE49-F238E27FC236}">
                <a16:creationId xmlns:a16="http://schemas.microsoft.com/office/drawing/2014/main" id="{F53311DF-9CE7-4E58-8791-0022D70A8205}"/>
              </a:ext>
            </a:extLst>
          </p:cNvPr>
          <p:cNvSpPr txBox="1"/>
          <p:nvPr/>
        </p:nvSpPr>
        <p:spPr>
          <a:xfrm>
            <a:off x="971600" y="3717032"/>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56%</a:t>
            </a:r>
          </a:p>
        </p:txBody>
      </p:sp>
      <p:sp>
        <p:nvSpPr>
          <p:cNvPr id="8" name="TextBox 7">
            <a:extLst>
              <a:ext uri="{FF2B5EF4-FFF2-40B4-BE49-F238E27FC236}">
                <a16:creationId xmlns:a16="http://schemas.microsoft.com/office/drawing/2014/main" id="{5BF0FC59-4967-493E-85C3-E10E42943F7F}"/>
              </a:ext>
            </a:extLst>
          </p:cNvPr>
          <p:cNvSpPr txBox="1"/>
          <p:nvPr/>
        </p:nvSpPr>
        <p:spPr>
          <a:xfrm>
            <a:off x="1115616" y="4300734"/>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37%</a:t>
            </a:r>
          </a:p>
        </p:txBody>
      </p:sp>
      <p:sp>
        <p:nvSpPr>
          <p:cNvPr id="9" name="TextBox 8">
            <a:extLst>
              <a:ext uri="{FF2B5EF4-FFF2-40B4-BE49-F238E27FC236}">
                <a16:creationId xmlns:a16="http://schemas.microsoft.com/office/drawing/2014/main" id="{E8FD1FDE-A5AF-43B2-B45A-D2F813A1B260}"/>
              </a:ext>
            </a:extLst>
          </p:cNvPr>
          <p:cNvSpPr txBox="1"/>
          <p:nvPr/>
        </p:nvSpPr>
        <p:spPr>
          <a:xfrm>
            <a:off x="1691680" y="3804212"/>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29%</a:t>
            </a:r>
          </a:p>
        </p:txBody>
      </p:sp>
      <p:sp>
        <p:nvSpPr>
          <p:cNvPr id="10" name="TextBox 9">
            <a:extLst>
              <a:ext uri="{FF2B5EF4-FFF2-40B4-BE49-F238E27FC236}">
                <a16:creationId xmlns:a16="http://schemas.microsoft.com/office/drawing/2014/main" id="{469DDFF8-8572-467C-9DD5-15A5A4FA68F2}"/>
              </a:ext>
            </a:extLst>
          </p:cNvPr>
          <p:cNvSpPr txBox="1"/>
          <p:nvPr/>
        </p:nvSpPr>
        <p:spPr>
          <a:xfrm>
            <a:off x="1927282" y="4405902"/>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22%</a:t>
            </a:r>
          </a:p>
        </p:txBody>
      </p:sp>
      <p:sp>
        <p:nvSpPr>
          <p:cNvPr id="11" name="TextBox 10">
            <a:extLst>
              <a:ext uri="{FF2B5EF4-FFF2-40B4-BE49-F238E27FC236}">
                <a16:creationId xmlns:a16="http://schemas.microsoft.com/office/drawing/2014/main" id="{81BCECCC-F991-49CF-90A4-CAB3ADD9F835}"/>
              </a:ext>
            </a:extLst>
          </p:cNvPr>
          <p:cNvSpPr txBox="1"/>
          <p:nvPr/>
        </p:nvSpPr>
        <p:spPr>
          <a:xfrm>
            <a:off x="2844308" y="4653660"/>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45%</a:t>
            </a:r>
          </a:p>
        </p:txBody>
      </p:sp>
      <p:sp>
        <p:nvSpPr>
          <p:cNvPr id="12" name="TextBox 11">
            <a:extLst>
              <a:ext uri="{FF2B5EF4-FFF2-40B4-BE49-F238E27FC236}">
                <a16:creationId xmlns:a16="http://schemas.microsoft.com/office/drawing/2014/main" id="{8BBF2746-E697-478F-A475-BDA2E381CD7B}"/>
              </a:ext>
            </a:extLst>
          </p:cNvPr>
          <p:cNvSpPr txBox="1"/>
          <p:nvPr/>
        </p:nvSpPr>
        <p:spPr>
          <a:xfrm>
            <a:off x="3059832" y="4992679"/>
            <a:ext cx="504056" cy="261610"/>
          </a:xfrm>
          <a:prstGeom prst="rect">
            <a:avLst/>
          </a:prstGeom>
          <a:noFill/>
        </p:spPr>
        <p:txBody>
          <a:bodyPr wrap="square" rtlCol="0">
            <a:spAutoFit/>
          </a:bodyPr>
          <a:lstStyle>
            <a:defPPr>
              <a:defRPr kern="1200" smtId="4294967295"/>
            </a:defPPr>
          </a:lstStyle>
          <a:p>
            <a:r>
              <a:rPr lang="en-GB" sz="1050" b="1">
                <a:solidFill>
                  <a:schemeClr val="bg1"/>
                </a:solidFill>
              </a:rPr>
              <a:t>25</a:t>
            </a:r>
            <a:r>
              <a:rPr lang="en-GB" sz="1100" b="1">
                <a:solidFill>
                  <a:schemeClr val="bg1"/>
                </a:solidFill>
              </a:rPr>
              <a:t>%</a:t>
            </a:r>
          </a:p>
        </p:txBody>
      </p:sp>
      <p:sp>
        <p:nvSpPr>
          <p:cNvPr id="13" name="TextBox 12">
            <a:extLst>
              <a:ext uri="{FF2B5EF4-FFF2-40B4-BE49-F238E27FC236}">
                <a16:creationId xmlns:a16="http://schemas.microsoft.com/office/drawing/2014/main" id="{414446EB-430A-4340-9E65-BAE05989A15E}"/>
              </a:ext>
            </a:extLst>
          </p:cNvPr>
          <p:cNvSpPr txBox="1"/>
          <p:nvPr/>
        </p:nvSpPr>
        <p:spPr>
          <a:xfrm>
            <a:off x="3999579" y="4194747"/>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51%</a:t>
            </a:r>
          </a:p>
        </p:txBody>
      </p:sp>
      <p:sp>
        <p:nvSpPr>
          <p:cNvPr id="14" name="TextBox 13">
            <a:extLst>
              <a:ext uri="{FF2B5EF4-FFF2-40B4-BE49-F238E27FC236}">
                <a16:creationId xmlns:a16="http://schemas.microsoft.com/office/drawing/2014/main" id="{60A84BD5-0F0C-4615-8DA1-3B980602A541}"/>
              </a:ext>
            </a:extLst>
          </p:cNvPr>
          <p:cNvSpPr txBox="1"/>
          <p:nvPr/>
        </p:nvSpPr>
        <p:spPr>
          <a:xfrm>
            <a:off x="5223715" y="4032730"/>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51%</a:t>
            </a:r>
          </a:p>
        </p:txBody>
      </p:sp>
      <p:sp>
        <p:nvSpPr>
          <p:cNvPr id="15" name="TextBox 14">
            <a:extLst>
              <a:ext uri="{FF2B5EF4-FFF2-40B4-BE49-F238E27FC236}">
                <a16:creationId xmlns:a16="http://schemas.microsoft.com/office/drawing/2014/main" id="{42AB4D4B-B82D-40CA-9F28-5D1A265D2E26}"/>
              </a:ext>
            </a:extLst>
          </p:cNvPr>
          <p:cNvSpPr txBox="1"/>
          <p:nvPr/>
        </p:nvSpPr>
        <p:spPr>
          <a:xfrm>
            <a:off x="4174649" y="5265163"/>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20%</a:t>
            </a:r>
          </a:p>
        </p:txBody>
      </p:sp>
      <p:sp>
        <p:nvSpPr>
          <p:cNvPr id="16" name="TextBox 15">
            <a:extLst>
              <a:ext uri="{FF2B5EF4-FFF2-40B4-BE49-F238E27FC236}">
                <a16:creationId xmlns:a16="http://schemas.microsoft.com/office/drawing/2014/main" id="{A7AA9A9D-CEC8-4A85-AAC4-FFDD177DCE67}"/>
              </a:ext>
            </a:extLst>
          </p:cNvPr>
          <p:cNvSpPr txBox="1"/>
          <p:nvPr/>
        </p:nvSpPr>
        <p:spPr>
          <a:xfrm>
            <a:off x="5363028" y="5001411"/>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20%</a:t>
            </a:r>
          </a:p>
        </p:txBody>
      </p:sp>
      <p:sp>
        <p:nvSpPr>
          <p:cNvPr id="17" name="TextBox 16">
            <a:extLst>
              <a:ext uri="{FF2B5EF4-FFF2-40B4-BE49-F238E27FC236}">
                <a16:creationId xmlns:a16="http://schemas.microsoft.com/office/drawing/2014/main" id="{C2612AC6-37DC-4FB7-92AD-69CADBE3B552}"/>
              </a:ext>
            </a:extLst>
          </p:cNvPr>
          <p:cNvSpPr txBox="1"/>
          <p:nvPr/>
        </p:nvSpPr>
        <p:spPr>
          <a:xfrm>
            <a:off x="6552506" y="5078317"/>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28%</a:t>
            </a:r>
          </a:p>
        </p:txBody>
      </p:sp>
      <p:sp>
        <p:nvSpPr>
          <p:cNvPr id="18" name="TextBox 17">
            <a:extLst>
              <a:ext uri="{FF2B5EF4-FFF2-40B4-BE49-F238E27FC236}">
                <a16:creationId xmlns:a16="http://schemas.microsoft.com/office/drawing/2014/main" id="{74DD6923-ADFC-4098-AAF3-58D01525854E}"/>
              </a:ext>
            </a:extLst>
          </p:cNvPr>
          <p:cNvSpPr txBox="1"/>
          <p:nvPr/>
        </p:nvSpPr>
        <p:spPr>
          <a:xfrm>
            <a:off x="5730854" y="3167390"/>
            <a:ext cx="576064" cy="261610"/>
          </a:xfrm>
          <a:prstGeom prst="rect">
            <a:avLst/>
          </a:prstGeom>
          <a:noFill/>
        </p:spPr>
        <p:txBody>
          <a:bodyPr wrap="square" rtlCol="0">
            <a:spAutoFit/>
          </a:bodyPr>
          <a:lstStyle>
            <a:defPPr>
              <a:defRPr kern="1200" smtId="4294967295"/>
            </a:defPPr>
          </a:lstStyle>
          <a:p>
            <a:r>
              <a:rPr lang="en-GB" sz="1050" b="1">
                <a:solidFill>
                  <a:schemeClr val="bg1"/>
                </a:solidFill>
              </a:rPr>
              <a:t>73%</a:t>
            </a:r>
          </a:p>
        </p:txBody>
      </p:sp>
      <p:graphicFrame>
        <p:nvGraphicFramePr>
          <p:cNvPr id="19" name="Chart 18">
            <a:extLst>
              <a:ext uri="{FF2B5EF4-FFF2-40B4-BE49-F238E27FC236}">
                <a16:creationId xmlns:a16="http://schemas.microsoft.com/office/drawing/2014/main" id="{3D68A7FA-829C-44BF-A6AF-5519156E97FA}"/>
              </a:ext>
            </a:extLst>
          </p:cNvPr>
          <p:cNvGraphicFramePr/>
          <p:nvPr/>
        </p:nvGraphicFramePr>
        <p:xfrm>
          <a:off x="997327" y="1392153"/>
          <a:ext cx="7895153" cy="4845158"/>
        </p:xfrm>
        <a:graphic>
          <a:graphicData uri="http://schemas.openxmlformats.org/drawingml/2006/chart">
            <c:chart xmlns:c="http://schemas.openxmlformats.org/drawingml/2006/chart" r:id="rId3"/>
          </a:graphicData>
        </a:graphic>
      </p:graphicFrame>
      <p:sp>
        <p:nvSpPr>
          <p:cNvPr id="5" name="TextBox 4">
            <a:extLst>
              <a:ext uri="{FF2B5EF4-FFF2-40B4-BE49-F238E27FC236}">
                <a16:creationId xmlns:a16="http://schemas.microsoft.com/office/drawing/2014/main" id="{1D592A83-DC95-466A-8EB8-D8E8794572FE}"/>
              </a:ext>
            </a:extLst>
          </p:cNvPr>
          <p:cNvSpPr txBox="1"/>
          <p:nvPr/>
        </p:nvSpPr>
        <p:spPr>
          <a:xfrm>
            <a:off x="1588137" y="4724412"/>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37%</a:t>
            </a:r>
          </a:p>
        </p:txBody>
      </p:sp>
      <p:sp>
        <p:nvSpPr>
          <p:cNvPr id="21" name="TextBox 20">
            <a:extLst>
              <a:ext uri="{FF2B5EF4-FFF2-40B4-BE49-F238E27FC236}">
                <a16:creationId xmlns:a16="http://schemas.microsoft.com/office/drawing/2014/main" id="{470AF25B-6967-4897-BE99-3AE29AA36263}"/>
              </a:ext>
            </a:extLst>
          </p:cNvPr>
          <p:cNvSpPr txBox="1"/>
          <p:nvPr/>
        </p:nvSpPr>
        <p:spPr>
          <a:xfrm>
            <a:off x="2627840" y="5198048"/>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22%</a:t>
            </a:r>
          </a:p>
        </p:txBody>
      </p:sp>
      <p:sp>
        <p:nvSpPr>
          <p:cNvPr id="22" name="TextBox 21">
            <a:extLst>
              <a:ext uri="{FF2B5EF4-FFF2-40B4-BE49-F238E27FC236}">
                <a16:creationId xmlns:a16="http://schemas.microsoft.com/office/drawing/2014/main" id="{C462787A-D0AF-492A-A060-1C003CB02B07}"/>
              </a:ext>
            </a:extLst>
          </p:cNvPr>
          <p:cNvSpPr txBox="1"/>
          <p:nvPr/>
        </p:nvSpPr>
        <p:spPr>
          <a:xfrm>
            <a:off x="3707943" y="5451114"/>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25%</a:t>
            </a:r>
          </a:p>
        </p:txBody>
      </p:sp>
      <p:sp>
        <p:nvSpPr>
          <p:cNvPr id="23" name="TextBox 22">
            <a:extLst>
              <a:ext uri="{FF2B5EF4-FFF2-40B4-BE49-F238E27FC236}">
                <a16:creationId xmlns:a16="http://schemas.microsoft.com/office/drawing/2014/main" id="{C6C38E03-908A-4FF8-8D45-D4B6E7339B91}"/>
              </a:ext>
            </a:extLst>
          </p:cNvPr>
          <p:cNvSpPr txBox="1"/>
          <p:nvPr/>
        </p:nvSpPr>
        <p:spPr>
          <a:xfrm>
            <a:off x="4750252" y="5208647"/>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20</a:t>
            </a:r>
            <a:r>
              <a:rPr lang="en-GB" sz="1200">
                <a:solidFill>
                  <a:schemeClr val="bg1"/>
                </a:solidFill>
              </a:rPr>
              <a:t>%</a:t>
            </a:r>
          </a:p>
        </p:txBody>
      </p:sp>
      <p:sp>
        <p:nvSpPr>
          <p:cNvPr id="24" name="TextBox 23">
            <a:extLst>
              <a:ext uri="{FF2B5EF4-FFF2-40B4-BE49-F238E27FC236}">
                <a16:creationId xmlns:a16="http://schemas.microsoft.com/office/drawing/2014/main" id="{0341F63A-DE16-42DC-9A53-CE673B313C98}"/>
              </a:ext>
            </a:extLst>
          </p:cNvPr>
          <p:cNvSpPr txBox="1"/>
          <p:nvPr/>
        </p:nvSpPr>
        <p:spPr>
          <a:xfrm>
            <a:off x="5799779" y="5217379"/>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20</a:t>
            </a:r>
            <a:r>
              <a:rPr lang="en-GB" sz="1200">
                <a:solidFill>
                  <a:schemeClr val="bg1"/>
                </a:solidFill>
              </a:rPr>
              <a:t>%</a:t>
            </a:r>
          </a:p>
        </p:txBody>
      </p:sp>
      <p:sp>
        <p:nvSpPr>
          <p:cNvPr id="25" name="TextBox 24">
            <a:extLst>
              <a:ext uri="{FF2B5EF4-FFF2-40B4-BE49-F238E27FC236}">
                <a16:creationId xmlns:a16="http://schemas.microsoft.com/office/drawing/2014/main" id="{BB4DDC3A-2F80-45C7-B545-139BEF01E7B1}"/>
              </a:ext>
            </a:extLst>
          </p:cNvPr>
          <p:cNvSpPr txBox="1"/>
          <p:nvPr/>
        </p:nvSpPr>
        <p:spPr>
          <a:xfrm>
            <a:off x="1459673" y="4020180"/>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56%</a:t>
            </a:r>
          </a:p>
        </p:txBody>
      </p:sp>
      <p:sp>
        <p:nvSpPr>
          <p:cNvPr id="26" name="TextBox 25">
            <a:extLst>
              <a:ext uri="{FF2B5EF4-FFF2-40B4-BE49-F238E27FC236}">
                <a16:creationId xmlns:a16="http://schemas.microsoft.com/office/drawing/2014/main" id="{02A0EB49-F5CA-44CE-8F03-216FC8830270}"/>
              </a:ext>
            </a:extLst>
          </p:cNvPr>
          <p:cNvSpPr txBox="1"/>
          <p:nvPr/>
        </p:nvSpPr>
        <p:spPr>
          <a:xfrm>
            <a:off x="4585580" y="4277626"/>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51%</a:t>
            </a:r>
          </a:p>
        </p:txBody>
      </p:sp>
      <p:sp>
        <p:nvSpPr>
          <p:cNvPr id="27" name="TextBox 26">
            <a:extLst>
              <a:ext uri="{FF2B5EF4-FFF2-40B4-BE49-F238E27FC236}">
                <a16:creationId xmlns:a16="http://schemas.microsoft.com/office/drawing/2014/main" id="{EEE676E1-2A50-4BD3-B526-48174154FDBA}"/>
              </a:ext>
            </a:extLst>
          </p:cNvPr>
          <p:cNvSpPr txBox="1"/>
          <p:nvPr/>
        </p:nvSpPr>
        <p:spPr>
          <a:xfrm>
            <a:off x="3544384" y="4423844"/>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45%</a:t>
            </a:r>
          </a:p>
        </p:txBody>
      </p:sp>
      <p:sp>
        <p:nvSpPr>
          <p:cNvPr id="28" name="TextBox 27">
            <a:extLst>
              <a:ext uri="{FF2B5EF4-FFF2-40B4-BE49-F238E27FC236}">
                <a16:creationId xmlns:a16="http://schemas.microsoft.com/office/drawing/2014/main" id="{0E35134F-D2DF-4C17-AB9F-2071C3E64513}"/>
              </a:ext>
            </a:extLst>
          </p:cNvPr>
          <p:cNvSpPr txBox="1"/>
          <p:nvPr/>
        </p:nvSpPr>
        <p:spPr>
          <a:xfrm>
            <a:off x="2418612" y="4843640"/>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29%</a:t>
            </a:r>
          </a:p>
        </p:txBody>
      </p:sp>
      <p:sp>
        <p:nvSpPr>
          <p:cNvPr id="29" name="TextBox 28">
            <a:extLst>
              <a:ext uri="{FF2B5EF4-FFF2-40B4-BE49-F238E27FC236}">
                <a16:creationId xmlns:a16="http://schemas.microsoft.com/office/drawing/2014/main" id="{F7BECB5C-0444-4E78-85CB-3919740BEBDD}"/>
              </a:ext>
            </a:extLst>
          </p:cNvPr>
          <p:cNvSpPr txBox="1"/>
          <p:nvPr/>
        </p:nvSpPr>
        <p:spPr>
          <a:xfrm>
            <a:off x="5651060" y="4232377"/>
            <a:ext cx="754738" cy="276999"/>
          </a:xfrm>
          <a:prstGeom prst="rect">
            <a:avLst/>
          </a:prstGeom>
          <a:noFill/>
        </p:spPr>
        <p:txBody>
          <a:bodyPr wrap="square" rtlCol="0">
            <a:spAutoFit/>
          </a:bodyPr>
          <a:lstStyle>
            <a:defPPr>
              <a:defRPr kern="1200" smtId="4294967295"/>
            </a:defPPr>
          </a:lstStyle>
          <a:p>
            <a:r>
              <a:rPr lang="en-GB" sz="1200" b="1">
                <a:solidFill>
                  <a:schemeClr val="bg1"/>
                </a:solidFill>
              </a:rPr>
              <a:t>51%</a:t>
            </a:r>
          </a:p>
        </p:txBody>
      </p:sp>
    </p:spTree>
    <p:extLst>
      <p:ext uri="{BB962C8B-B14F-4D97-AF65-F5344CB8AC3E}">
        <p14:creationId xmlns:p14="http://schemas.microsoft.com/office/powerpoint/2010/main" val="3237867515"/>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26</a:t>
            </a:fld>
            <a:endParaRPr lang="en-GB"/>
          </a:p>
        </p:txBody>
      </p:sp>
      <p:sp>
        <p:nvSpPr>
          <p:cNvPr id="6" name="TextBox 5"/>
          <p:cNvSpPr txBox="1"/>
          <p:nvPr/>
        </p:nvSpPr>
        <p:spPr>
          <a:xfrm>
            <a:off x="539850" y="1378585"/>
            <a:ext cx="7704856" cy="4862870"/>
          </a:xfrm>
          <a:prstGeom prst="rect">
            <a:avLst/>
          </a:prstGeom>
          <a:noFill/>
        </p:spPr>
        <p:txBody>
          <a:bodyPr wrap="square" rtlCol="0">
            <a:spAutoFit/>
          </a:bodyPr>
          <a:lstStyle>
            <a:defPPr>
              <a:defRPr kern="1200" smtId="4294967295"/>
            </a:defPPr>
          </a:lstStyle>
          <a:p>
            <a:r>
              <a:rPr lang="en-GB" sz="2000" b="1">
                <a:solidFill>
                  <a:srgbClr val="A8B621"/>
                </a:solidFill>
              </a:rPr>
              <a:t>Reasons for reperformance</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No information about which underlying documents were checked and against which criteria</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Missing or incorrect replies in checklists</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Missing or incorrect references to other working papers</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Replies without explanation (yes/no answers, more detail needed)</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Areas where reperformance was needed</a:t>
            </a:r>
          </a:p>
          <a:p>
            <a:pPr marL="800100" lvl="1" indent="-342900">
              <a:spcBef>
                <a:spcPts val="600"/>
              </a:spcBef>
              <a:spcAft>
                <a:spcPct val="0"/>
              </a:spcAft>
              <a:buFont typeface="Wingdings" panose="05000000000000000000" pitchFamily="2" charset="2"/>
              <a:buChar char="Ø"/>
            </a:pPr>
            <a:r>
              <a:rPr lang="en-GB" sz="2000">
                <a:solidFill>
                  <a:schemeClr val="tx1">
                    <a:lumMod val="65000"/>
                    <a:lumOff val="35000"/>
                  </a:schemeClr>
                </a:solidFill>
              </a:rPr>
              <a:t>SCO methods</a:t>
            </a:r>
          </a:p>
          <a:p>
            <a:pPr marL="800100" lvl="1" indent="-342900">
              <a:spcBef>
                <a:spcPts val="600"/>
              </a:spcBef>
              <a:spcAft>
                <a:spcPct val="0"/>
              </a:spcAft>
              <a:buFont typeface="Wingdings" panose="05000000000000000000" pitchFamily="2" charset="2"/>
              <a:buChar char="Ø"/>
            </a:pPr>
            <a:r>
              <a:rPr lang="en-GB" sz="2000">
                <a:solidFill>
                  <a:schemeClr val="tx1">
                    <a:lumMod val="65000"/>
                    <a:lumOff val="35000"/>
                  </a:schemeClr>
                </a:solidFill>
              </a:rPr>
              <a:t>double funding</a:t>
            </a:r>
          </a:p>
          <a:p>
            <a:pPr marL="800100" lvl="1" indent="-342900">
              <a:spcBef>
                <a:spcPts val="600"/>
              </a:spcBef>
              <a:spcAft>
                <a:spcPct val="0"/>
              </a:spcAft>
              <a:buFont typeface="Wingdings" panose="05000000000000000000" pitchFamily="2" charset="2"/>
              <a:buChar char="Ø"/>
            </a:pPr>
            <a:r>
              <a:rPr lang="en-GB" sz="2000">
                <a:solidFill>
                  <a:schemeClr val="tx1">
                    <a:lumMod val="65000"/>
                    <a:lumOff val="35000"/>
                  </a:schemeClr>
                </a:solidFill>
              </a:rPr>
              <a:t>90-day payment deadlines</a:t>
            </a:r>
          </a:p>
          <a:p>
            <a:pPr marL="800100" lvl="1" indent="-342900">
              <a:spcBef>
                <a:spcPts val="600"/>
              </a:spcBef>
              <a:spcAft>
                <a:spcPct val="0"/>
              </a:spcAft>
              <a:buFont typeface="Wingdings" panose="05000000000000000000" pitchFamily="2" charset="2"/>
              <a:buChar char="Ø"/>
            </a:pPr>
            <a:r>
              <a:rPr lang="en-GB" sz="2000">
                <a:solidFill>
                  <a:schemeClr val="tx1">
                    <a:lumMod val="65000"/>
                    <a:lumOff val="35000"/>
                  </a:schemeClr>
                </a:solidFill>
              </a:rPr>
              <a:t>on-the-spot verification</a:t>
            </a:r>
          </a:p>
          <a:p>
            <a:pPr marL="342900" indent="-342900">
              <a:buFont typeface="+mj-lt"/>
              <a:buAutoNum type="arabicPeriod"/>
            </a:pPr>
            <a:endParaRPr lang="en-GB" sz="2000">
              <a:solidFill>
                <a:schemeClr val="tx1">
                  <a:lumMod val="65000"/>
                  <a:lumOff val="35000"/>
                </a:schemeClr>
              </a:solidFill>
            </a:endParaRPr>
          </a:p>
        </p:txBody>
      </p:sp>
      <p:sp>
        <p:nvSpPr>
          <p:cNvPr id="2" name="TextBox 1">
            <a:extLst>
              <a:ext uri="{FF2B5EF4-FFF2-40B4-BE49-F238E27FC236}">
                <a16:creationId xmlns:a16="http://schemas.microsoft.com/office/drawing/2014/main" id="{D9F7DF6A-67E2-4450-AB16-5965D6F6E3BD}"/>
              </a:ext>
            </a:extLst>
          </p:cNvPr>
          <p:cNvSpPr txBox="1"/>
          <p:nvPr/>
        </p:nvSpPr>
        <p:spPr>
          <a:xfrm>
            <a:off x="539850" y="404664"/>
            <a:ext cx="7200800" cy="492443"/>
          </a:xfrm>
          <a:prstGeom prst="rect">
            <a:avLst/>
          </a:prstGeom>
          <a:noFill/>
        </p:spPr>
        <p:txBody>
          <a:bodyPr wrap="square" rtlCol="0">
            <a:spAutoFit/>
          </a:bodyPr>
          <a:lstStyle>
            <a:defPPr>
              <a:defRPr lang="en-US"/>
            </a:defPPr>
            <a:lvl1pPr>
              <a:defRPr sz="2600" b="1">
                <a:solidFill>
                  <a:schemeClr val="accent1">
                    <a:lumMod val="75000"/>
                  </a:schemeClr>
                </a:solidFill>
              </a:defRPr>
            </a:lvl1pPr>
          </a:lstStyle>
          <a:p>
            <a:r>
              <a:rPr lang="en-GB"/>
              <a:t>Weaknesses in audit documentation</a:t>
            </a:r>
          </a:p>
        </p:txBody>
      </p:sp>
    </p:spTree>
    <p:extLst>
      <p:ext uri="{BB962C8B-B14F-4D97-AF65-F5344CB8AC3E}">
        <p14:creationId xmlns:p14="http://schemas.microsoft.com/office/powerpoint/2010/main" val="393408402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96AEFA5-A482-4D3B-B256-4EDF74A56C1E}"/>
              </a:ext>
            </a:extLst>
          </p:cNvPr>
          <p:cNvSpPr>
            <a:spLocks noGrp="1"/>
          </p:cNvSpPr>
          <p:nvPr>
            <p:ph type="title"/>
          </p:nvPr>
        </p:nvSpPr>
        <p:spPr>
          <a:xfrm>
            <a:off x="549339" y="3069000"/>
            <a:ext cx="8064000" cy="540000"/>
          </a:xfrm>
        </p:spPr>
        <p:txBody>
          <a:bodyPr>
            <a:normAutofit/>
          </a:bodyPr>
          <a:lstStyle>
            <a:defPPr>
              <a:defRPr kern="1200" smtId="4294967295"/>
            </a:defPPr>
          </a:lstStyle>
          <a:p>
            <a:pPr algn="ctr"/>
            <a:r>
              <a:rPr lang="de-DE" sz="3600"/>
              <a:t>Closing remarks</a:t>
            </a:r>
            <a:endParaRPr lang="en-GB" sz="3600"/>
          </a:p>
        </p:txBody>
      </p:sp>
      <p:pic>
        <p:nvPicPr>
          <p:cNvPr id="8" name="Picture 7">
            <a:extLst>
              <a:ext uri="{FF2B5EF4-FFF2-40B4-BE49-F238E27FC236}">
                <a16:creationId xmlns:a16="http://schemas.microsoft.com/office/drawing/2014/main" id="{3CDFA740-70B0-4418-B571-D4E7B2988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889000"/>
            <a:ext cx="720000" cy="720000"/>
          </a:xfrm>
          <a:prstGeom prst="rect">
            <a:avLst/>
          </a:prstGeom>
        </p:spPr>
      </p:pic>
    </p:spTree>
    <p:extLst>
      <p:ext uri="{BB962C8B-B14F-4D97-AF65-F5344CB8AC3E}">
        <p14:creationId xmlns:p14="http://schemas.microsoft.com/office/powerpoint/2010/main" val="128576614"/>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28</a:t>
            </a:fld>
            <a:endParaRPr lang="en-GB"/>
          </a:p>
        </p:txBody>
      </p:sp>
      <p:sp>
        <p:nvSpPr>
          <p:cNvPr id="6" name="TextBox 5"/>
          <p:cNvSpPr txBox="1"/>
          <p:nvPr/>
        </p:nvSpPr>
        <p:spPr>
          <a:xfrm>
            <a:off x="571665" y="1340768"/>
            <a:ext cx="7992690" cy="3170099"/>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r>
              <a:rPr lang="en-GB" sz="2000">
                <a:solidFill>
                  <a:schemeClr val="tx1">
                    <a:lumMod val="65000"/>
                    <a:lumOff val="35000"/>
                  </a:schemeClr>
                </a:solidFill>
              </a:rPr>
              <a:t>Room for improvement in the scope and documentation of audit work</a:t>
            </a:r>
          </a:p>
          <a:p>
            <a:pPr marL="342900" indent="-342900">
              <a:buFont typeface="Arial" panose="020b0604020202020204" pitchFamily="34" charset="0"/>
              <a:buChar char="•"/>
            </a:pPr>
            <a:endParaRPr lang="en-GB" sz="2000">
              <a:solidFill>
                <a:schemeClr val="tx1">
                  <a:lumMod val="65000"/>
                  <a:lumOff val="35000"/>
                </a:schemeClr>
              </a:solidFill>
            </a:endParaRPr>
          </a:p>
          <a:p>
            <a:pPr marL="342900" indent="-342900">
              <a:buFont typeface="Arial" panose="020b0604020202020204" pitchFamily="34" charset="0"/>
              <a:buChar char="•"/>
            </a:pPr>
            <a:r>
              <a:rPr lang="en-GB" sz="2000">
                <a:solidFill>
                  <a:schemeClr val="tx1">
                    <a:lumMod val="65000"/>
                    <a:lumOff val="35000"/>
                  </a:schemeClr>
                </a:solidFill>
              </a:rPr>
              <a:t>Weaknesses in the work of several audit authorities still limit the reliance that can be placed on their work</a:t>
            </a:r>
          </a:p>
          <a:p>
            <a:pPr marL="342900" indent="-342900">
              <a:buFont typeface="Wingdings" panose="05000000000000000000" pitchFamily="2" charset="2"/>
              <a:buChar char="q"/>
            </a:pPr>
            <a:endParaRPr lang="en-GB" sz="2000">
              <a:solidFill>
                <a:schemeClr val="tx1">
                  <a:lumMod val="65000"/>
                  <a:lumOff val="35000"/>
                </a:schemeClr>
              </a:solidFill>
            </a:endParaRPr>
          </a:p>
          <a:p>
            <a:pPr marL="985838" lvl="1"/>
            <a:r>
              <a:rPr lang="en-GB" sz="2000">
                <a:solidFill>
                  <a:schemeClr val="tx1">
                    <a:lumMod val="65000"/>
                    <a:lumOff val="35000"/>
                  </a:schemeClr>
                </a:solidFill>
              </a:rPr>
              <a:t>ECA reperformance of checks at the level of managing authority / intermediate bodies or beneficiaries</a:t>
            </a:r>
          </a:p>
          <a:p>
            <a:pPr marL="342900" indent="-342900">
              <a:buFont typeface="Arial" panose="020b0604020202020204" pitchFamily="34" charset="0"/>
              <a:buChar char="•"/>
            </a:pPr>
            <a:endParaRPr lang="en-GB" sz="2000">
              <a:solidFill>
                <a:schemeClr val="tx1">
                  <a:lumMod val="65000"/>
                  <a:lumOff val="35000"/>
                </a:schemeClr>
              </a:solidFill>
            </a:endParaRPr>
          </a:p>
          <a:p>
            <a:pPr marL="342900" indent="-342900">
              <a:buFont typeface="Arial" panose="020b0604020202020204" pitchFamily="34" charset="0"/>
              <a:buChar char="•"/>
            </a:pPr>
            <a:r>
              <a:rPr lang="en-GB" sz="2000">
                <a:solidFill>
                  <a:schemeClr val="tx1">
                    <a:lumMod val="65000"/>
                    <a:lumOff val="35000"/>
                  </a:schemeClr>
                </a:solidFill>
              </a:rPr>
              <a:t>Quantifiable errors found that were not previously identified by audit authorities </a:t>
            </a:r>
          </a:p>
        </p:txBody>
      </p:sp>
      <p:sp>
        <p:nvSpPr>
          <p:cNvPr id="3" name="Arrow: Right 2">
            <a:extLst>
              <a:ext uri="{FF2B5EF4-FFF2-40B4-BE49-F238E27FC236}">
                <a16:creationId xmlns:a16="http://schemas.microsoft.com/office/drawing/2014/main" id="{9288E963-2BF7-430D-B501-079B00FFDA5D}"/>
              </a:ext>
            </a:extLst>
          </p:cNvPr>
          <p:cNvSpPr/>
          <p:nvPr/>
        </p:nvSpPr>
        <p:spPr>
          <a:xfrm>
            <a:off x="971600" y="3068960"/>
            <a:ext cx="504056"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kern="1200" smtId="4294967295"/>
            </a:defPPr>
          </a:lstStyle>
          <a:p>
            <a:pPr algn="ctr"/>
            <a:endParaRPr lang="en-GB"/>
          </a:p>
        </p:txBody>
      </p:sp>
      <p:sp>
        <p:nvSpPr>
          <p:cNvPr id="7" name="Title 1">
            <a:extLst>
              <a:ext uri="{FF2B5EF4-FFF2-40B4-BE49-F238E27FC236}">
                <a16:creationId xmlns:a16="http://schemas.microsoft.com/office/drawing/2014/main" id="{09394634-4B23-4F83-94BC-1BBA7CC3BD69}"/>
              </a:ext>
            </a:extLst>
          </p:cNvPr>
          <p:cNvSpPr>
            <a:spLocks noGrp="1"/>
          </p:cNvSpPr>
          <p:nvPr>
            <p:ph type="title"/>
          </p:nvPr>
        </p:nvSpPr>
        <p:spPr>
          <a:xfrm>
            <a:off x="576263" y="476365"/>
            <a:ext cx="8064500"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Closing remarks </a:t>
            </a:r>
          </a:p>
        </p:txBody>
      </p:sp>
    </p:spTree>
    <p:extLst>
      <p:ext uri="{BB962C8B-B14F-4D97-AF65-F5344CB8AC3E}">
        <p14:creationId xmlns:p14="http://schemas.microsoft.com/office/powerpoint/2010/main" val="676727683"/>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29</a:t>
            </a:fld>
            <a:endParaRPr lang="en-GB"/>
          </a:p>
        </p:txBody>
      </p:sp>
      <p:sp>
        <p:nvSpPr>
          <p:cNvPr id="9" name="TextBox 8">
            <a:extLst>
              <a:ext uri="{FF2B5EF4-FFF2-40B4-BE49-F238E27FC236}">
                <a16:creationId xmlns:a16="http://schemas.microsoft.com/office/drawing/2014/main" id="{2419CE39-593F-4322-98B9-FB39F6AD31B3}"/>
              </a:ext>
            </a:extLst>
          </p:cNvPr>
          <p:cNvSpPr txBox="1"/>
          <p:nvPr/>
        </p:nvSpPr>
        <p:spPr>
          <a:xfrm>
            <a:off x="576262" y="1305341"/>
            <a:ext cx="7308105" cy="4247317"/>
          </a:xfrm>
          <a:prstGeom prst="rect">
            <a:avLst/>
          </a:prstGeom>
          <a:noFill/>
        </p:spPr>
        <p:txBody>
          <a:bodyPr wrap="square">
            <a:spAutoFit/>
          </a:bodyPr>
          <a:lstStyle>
            <a:defPPr>
              <a:defRPr kern="1200" smtId="4294967295"/>
            </a:defPPr>
          </a:lstStyle>
          <a:p>
            <a:pPr>
              <a:spcBef>
                <a:spcPts val="600"/>
              </a:spcBef>
              <a:spcAft>
                <a:spcPts val="600"/>
              </a:spcAft>
            </a:pPr>
            <a:r>
              <a:rPr lang="en-GB" sz="2000" b="1">
                <a:solidFill>
                  <a:schemeClr val="accent2">
                    <a:lumMod val="75000"/>
                  </a:schemeClr>
                </a:solidFill>
              </a:rPr>
              <a:t>Audit authorities need to pay special attention to:</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keeping an audit trail of the sampling process</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the coverage of checklists (especially in regard to state aid, fraud risk assessment, etc.)</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including detailed instructions in checklists (e.g. ‘’if the answer to the question is yes, please explain your conclusion and describe your audit work’’)</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documenting checks and making clear reference to the most relevant documents to show which criteria were verified and how they were documented</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following up our findings appropriately and at the proper time</a:t>
            </a:r>
          </a:p>
        </p:txBody>
      </p:sp>
      <p:sp>
        <p:nvSpPr>
          <p:cNvPr id="7" name="Title 1">
            <a:extLst>
              <a:ext uri="{FF2B5EF4-FFF2-40B4-BE49-F238E27FC236}">
                <a16:creationId xmlns:a16="http://schemas.microsoft.com/office/drawing/2014/main" id="{58D62DE9-C3AB-40DA-ABE2-83F101F84FD5}"/>
              </a:ext>
            </a:extLst>
          </p:cNvPr>
          <p:cNvSpPr>
            <a:spLocks noGrp="1"/>
          </p:cNvSpPr>
          <p:nvPr>
            <p:ph type="title"/>
          </p:nvPr>
        </p:nvSpPr>
        <p:spPr>
          <a:xfrm>
            <a:off x="576263" y="476365"/>
            <a:ext cx="8064500"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Closing remarks </a:t>
            </a:r>
          </a:p>
        </p:txBody>
      </p:sp>
    </p:spTree>
    <p:extLst>
      <p:ext uri="{BB962C8B-B14F-4D97-AF65-F5344CB8AC3E}">
        <p14:creationId xmlns:p14="http://schemas.microsoft.com/office/powerpoint/2010/main" val="850163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96AEFA5-A482-4D3B-B256-4EDF74A56C1E}"/>
              </a:ext>
            </a:extLst>
          </p:cNvPr>
          <p:cNvSpPr>
            <a:spLocks noGrp="1"/>
          </p:cNvSpPr>
          <p:nvPr>
            <p:ph type="title"/>
          </p:nvPr>
        </p:nvSpPr>
        <p:spPr>
          <a:xfrm>
            <a:off x="576000" y="2864965"/>
            <a:ext cx="8064000" cy="540000"/>
          </a:xfrm>
        </p:spPr>
        <p:txBody>
          <a:bodyPr>
            <a:normAutofit/>
          </a:bodyPr>
          <a:lstStyle>
            <a:defPPr>
              <a:defRPr kern="1200" smtId="4294967295"/>
            </a:defPPr>
          </a:lstStyle>
          <a:p>
            <a:pPr algn="ctr"/>
            <a:r>
              <a:rPr lang="de-DE" sz="3600"/>
              <a:t>Audit scope and approach</a:t>
            </a:r>
            <a:endParaRPr lang="en-GB" sz="3600"/>
          </a:p>
        </p:txBody>
      </p:sp>
      <p:pic>
        <p:nvPicPr>
          <p:cNvPr id="5" name="Picture 4">
            <a:extLst>
              <a:ext uri="{FF2B5EF4-FFF2-40B4-BE49-F238E27FC236}">
                <a16:creationId xmlns:a16="http://schemas.microsoft.com/office/drawing/2014/main" id="{41B3A16B-7D7A-43ED-ACA7-E903AF2BE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 y="2746298"/>
            <a:ext cx="720000" cy="658667"/>
          </a:xfrm>
          <a:prstGeom prst="rect">
            <a:avLst/>
          </a:prstGeom>
        </p:spPr>
      </p:pic>
    </p:spTree>
    <p:extLst>
      <p:ext uri="{BB962C8B-B14F-4D97-AF65-F5344CB8AC3E}">
        <p14:creationId xmlns:p14="http://schemas.microsoft.com/office/powerpoint/2010/main" val="382821496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263" y="476365"/>
            <a:ext cx="8064500"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Closing remarks </a:t>
            </a:r>
          </a:p>
        </p:txBody>
      </p:sp>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30</a:t>
            </a:fld>
            <a:endParaRPr lang="en-GB"/>
          </a:p>
        </p:txBody>
      </p:sp>
      <p:sp>
        <p:nvSpPr>
          <p:cNvPr id="7" name="TextBox 6">
            <a:extLst>
              <a:ext uri="{FF2B5EF4-FFF2-40B4-BE49-F238E27FC236}">
                <a16:creationId xmlns:a16="http://schemas.microsoft.com/office/drawing/2014/main" id="{1E228AAC-214B-413E-BB73-E9466E585055}"/>
              </a:ext>
            </a:extLst>
          </p:cNvPr>
          <p:cNvSpPr txBox="1"/>
          <p:nvPr/>
        </p:nvSpPr>
        <p:spPr>
          <a:xfrm>
            <a:off x="576263" y="1772816"/>
            <a:ext cx="7272807" cy="4478149"/>
          </a:xfrm>
          <a:prstGeom prst="rect">
            <a:avLst/>
          </a:prstGeom>
          <a:noFill/>
        </p:spPr>
        <p:txBody>
          <a:bodyPr wrap="square">
            <a:spAutoFit/>
          </a:bodyPr>
          <a:lstStyle>
            <a:defPPr>
              <a:defRPr kern="1200" smtId="4294967295"/>
            </a:defPPr>
          </a:lstStyle>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improve audit procedures designed to address recurring errors, specifically in relation to ineligible costs and projects</a:t>
            </a:r>
          </a:p>
          <a:p>
            <a:pPr marL="342900" lvl="1" indent="-342900">
              <a:spcBef>
                <a:spcPts val="600"/>
              </a:spcBef>
              <a:spcAft>
                <a:spcPts val="600"/>
              </a:spcAft>
              <a:buFont typeface="Arial" panose="020b0604020202020204" pitchFamily="34" charset="0"/>
              <a:buChar char="•"/>
              <a:tabLst>
                <a:tab pos="266700"/>
              </a:tabLst>
            </a:pPr>
            <a:r>
              <a:rPr lang="en-GB" sz="2000">
                <a:solidFill>
                  <a:schemeClr val="tx1">
                    <a:lumMod val="65000"/>
                    <a:lumOff val="35000"/>
                  </a:schemeClr>
                </a:solidFill>
              </a:rPr>
              <a:t>improve the checks confirming the reliability of self-declarations </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pay special attention to:</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the correct application of state aid rules</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the correct application of guidance on financial corrections</a:t>
            </a:r>
          </a:p>
          <a:p>
            <a:pPr marL="800100" lvl="1" indent="-342900">
              <a:spcBef>
                <a:spcPct val="0"/>
              </a:spcBef>
              <a:spcAft>
                <a:spcPts val="600"/>
              </a:spcAft>
              <a:buFont typeface="Wingdings" panose="05000000000000000000" pitchFamily="2" charset="2"/>
              <a:buChar char="Ø"/>
            </a:pPr>
            <a:r>
              <a:rPr lang="en-GB" sz="2000">
                <a:solidFill>
                  <a:schemeClr val="tx1">
                    <a:lumMod val="65000"/>
                    <a:lumOff val="35000"/>
                  </a:schemeClr>
                </a:solidFill>
              </a:rPr>
              <a:t>finalising their audits before issuing audit reports</a:t>
            </a:r>
          </a:p>
          <a:p>
            <a:pPr lvl="1">
              <a:spcBef>
                <a:spcPts val="600"/>
              </a:spcBef>
              <a:spcAft>
                <a:spcPts val="600"/>
              </a:spcAft>
            </a:pPr>
            <a:endParaRPr lang="en-GB" sz="2000">
              <a:solidFill>
                <a:schemeClr val="tx1">
                  <a:lumMod val="65000"/>
                  <a:lumOff val="35000"/>
                </a:schemeClr>
              </a:solidFill>
            </a:endParaRPr>
          </a:p>
          <a:p>
            <a:pPr marL="800100" lvl="1" indent="-342900">
              <a:spcBef>
                <a:spcPts val="600"/>
              </a:spcBef>
              <a:spcAft>
                <a:spcPts val="600"/>
              </a:spcAft>
              <a:buFont typeface="Arial" panose="020b0604020202020204" pitchFamily="34" charset="0"/>
              <a:buChar char="•"/>
            </a:pPr>
            <a:endParaRPr lang="en-GB" sz="2000">
              <a:solidFill>
                <a:schemeClr val="tx1">
                  <a:lumMod val="65000"/>
                  <a:lumOff val="35000"/>
                </a:schemeClr>
              </a:solidFill>
            </a:endParaRPr>
          </a:p>
          <a:p>
            <a:pPr marL="342900" indent="-342900">
              <a:spcBef>
                <a:spcPts val="600"/>
              </a:spcBef>
              <a:spcAft>
                <a:spcPts val="600"/>
              </a:spcAft>
              <a:buFont typeface="Arial" panose="020b0604020202020204" pitchFamily="34" charset="0"/>
              <a:buChar char="•"/>
            </a:pPr>
            <a:endParaRPr lang="en-GB" sz="2000">
              <a:solidFill>
                <a:schemeClr val="tx1">
                  <a:lumMod val="65000"/>
                  <a:lumOff val="35000"/>
                </a:schemeClr>
              </a:solidFill>
            </a:endParaRPr>
          </a:p>
        </p:txBody>
      </p:sp>
      <p:sp>
        <p:nvSpPr>
          <p:cNvPr id="8" name="TextBox 7">
            <a:extLst>
              <a:ext uri="{FF2B5EF4-FFF2-40B4-BE49-F238E27FC236}">
                <a16:creationId xmlns:a16="http://schemas.microsoft.com/office/drawing/2014/main" id="{DA621910-F92A-4D6B-B466-68CFD22E3111}"/>
              </a:ext>
            </a:extLst>
          </p:cNvPr>
          <p:cNvSpPr txBox="1"/>
          <p:nvPr/>
        </p:nvSpPr>
        <p:spPr>
          <a:xfrm>
            <a:off x="556866" y="1226416"/>
            <a:ext cx="6084168" cy="400110"/>
          </a:xfrm>
          <a:prstGeom prst="rect">
            <a:avLst/>
          </a:prstGeom>
          <a:noFill/>
        </p:spPr>
        <p:txBody>
          <a:bodyPr wrap="square">
            <a:spAutoFit/>
          </a:bodyPr>
          <a:lstStyle>
            <a:defPPr>
              <a:defRPr kern="1200" smtId="4294967295"/>
            </a:defPPr>
          </a:lstStyle>
          <a:p>
            <a:r>
              <a:rPr lang="en-GB" sz="2000" b="1">
                <a:solidFill>
                  <a:schemeClr val="accent2">
                    <a:lumMod val="75000"/>
                  </a:schemeClr>
                </a:solidFill>
              </a:rPr>
              <a:t>Audit authorities need further to:</a:t>
            </a:r>
          </a:p>
        </p:txBody>
      </p:sp>
    </p:spTree>
    <p:extLst>
      <p:ext uri="{BB962C8B-B14F-4D97-AF65-F5344CB8AC3E}">
        <p14:creationId xmlns:p14="http://schemas.microsoft.com/office/powerpoint/2010/main" val="1859576291"/>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defPPr>
              <a:defRPr kern="1200" smtId="4294967295"/>
            </a:defPPr>
          </a:lstStyle>
          <a:p>
            <a:pPr>
              <a:defRPr/>
            </a:pPr>
            <a:r>
              <a:rPr lang="en-GB"/>
              <a:t>Slide </a:t>
            </a:r>
            <a:fld id="{AC9B628F-8E1F-4780-8E76-83577860C743}" type="slidenum">
              <a:rPr lang="en-GB" smtClean="0"/>
              <a:pPr>
                <a:defRPr/>
              </a:pPr>
              <a:t>31</a:t>
            </a:fld>
            <a:endParaRPr lang="en-GB"/>
          </a:p>
        </p:txBody>
      </p:sp>
      <p:sp>
        <p:nvSpPr>
          <p:cNvPr id="10" name="TextBox 9">
            <a:extLst>
              <a:ext uri="{FF2B5EF4-FFF2-40B4-BE49-F238E27FC236}">
                <a16:creationId xmlns:a16="http://schemas.microsoft.com/office/drawing/2014/main" id="{FD4B719C-E489-480C-B794-B6E278D91A4D}"/>
              </a:ext>
            </a:extLst>
          </p:cNvPr>
          <p:cNvSpPr txBox="1"/>
          <p:nvPr/>
        </p:nvSpPr>
        <p:spPr>
          <a:xfrm>
            <a:off x="566391" y="1268760"/>
            <a:ext cx="7632849" cy="3708708"/>
          </a:xfrm>
          <a:prstGeom prst="rect">
            <a:avLst/>
          </a:prstGeom>
          <a:noFill/>
        </p:spPr>
        <p:txBody>
          <a:bodyPr wrap="square">
            <a:spAutoFit/>
          </a:bodyPr>
          <a:lstStyle>
            <a:defPPr>
              <a:defRPr kern="1200" smtId="4294967295"/>
            </a:defPPr>
          </a:lstStyle>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Audit authorities may give managing authorities relevant feedback</a:t>
            </a:r>
          </a:p>
          <a:p>
            <a:pPr marL="342900" indent="-342900">
              <a:spcBef>
                <a:spcPts val="600"/>
              </a:spcBef>
              <a:spcAft>
                <a:spcPts val="600"/>
              </a:spcAft>
              <a:buFont typeface="Arial" panose="020b0604020202020204" pitchFamily="34" charset="0"/>
              <a:buChar char="•"/>
            </a:pPr>
            <a:r>
              <a:rPr lang="en-GB" sz="2000">
                <a:solidFill>
                  <a:schemeClr val="tx1">
                    <a:lumMod val="65000"/>
                    <a:lumOff val="35000"/>
                  </a:schemeClr>
                </a:solidFill>
              </a:rPr>
              <a:t>For example, exchange or publish:</a:t>
            </a:r>
          </a:p>
          <a:p>
            <a:pPr marL="800100" lvl="1" indent="-342900">
              <a:spcBef>
                <a:spcPts val="600"/>
              </a:spcBef>
              <a:spcAft>
                <a:spcPts val="600"/>
              </a:spcAft>
              <a:buFont typeface="Wingdings" panose="05000000000000000000" pitchFamily="2" charset="2"/>
              <a:buChar char="Ø"/>
            </a:pPr>
            <a:r>
              <a:rPr lang="en-GB" sz="2000">
                <a:solidFill>
                  <a:schemeClr val="tx1">
                    <a:lumMod val="65000"/>
                    <a:lumOff val="35000"/>
                  </a:schemeClr>
                </a:solidFill>
              </a:rPr>
              <a:t>checklists for systems audits and audits of operations</a:t>
            </a:r>
          </a:p>
          <a:p>
            <a:pPr marL="800100" lvl="1" indent="-342900">
              <a:spcBef>
                <a:spcPts val="600"/>
              </a:spcBef>
              <a:spcAft>
                <a:spcPts val="600"/>
              </a:spcAft>
              <a:buFont typeface="Wingdings" panose="05000000000000000000" pitchFamily="2" charset="2"/>
              <a:buChar char="Ø"/>
            </a:pPr>
            <a:r>
              <a:rPr lang="en-GB" sz="2000">
                <a:solidFill>
                  <a:schemeClr val="tx1">
                    <a:lumMod val="65000"/>
                    <a:lumOff val="35000"/>
                  </a:schemeClr>
                </a:solidFill>
              </a:rPr>
              <a:t>an annual analysis of the errors they detect, focusing on:</a:t>
            </a:r>
          </a:p>
          <a:p>
            <a:pPr marL="1257300" lvl="2" indent="-342900">
              <a:spcBef>
                <a:spcPts val="600"/>
              </a:spcBef>
              <a:spcAft>
                <a:spcPct val="0"/>
              </a:spcAft>
              <a:buFont typeface="Arial" panose="020b0604020202020204" pitchFamily="34" charset="0"/>
              <a:buChar char="•"/>
            </a:pPr>
            <a:r>
              <a:rPr lang="en-GB" sz="2000">
                <a:solidFill>
                  <a:schemeClr val="tx1">
                    <a:lumMod val="65000"/>
                    <a:lumOff val="35000"/>
                  </a:schemeClr>
                </a:solidFill>
              </a:rPr>
              <a:t>ineligible expenditure</a:t>
            </a:r>
          </a:p>
          <a:p>
            <a:pPr marL="1257300" lvl="2" indent="-342900">
              <a:spcBef>
                <a:spcPts val="600"/>
              </a:spcBef>
              <a:spcAft>
                <a:spcPct val="0"/>
              </a:spcAft>
              <a:buFont typeface="Arial" panose="020b0604020202020204" pitchFamily="34" charset="0"/>
              <a:buChar char="•"/>
            </a:pPr>
            <a:r>
              <a:rPr lang="en-GB" sz="2000">
                <a:solidFill>
                  <a:schemeClr val="tx1">
                    <a:lumMod val="65000"/>
                    <a:lumOff val="35000"/>
                  </a:schemeClr>
                </a:solidFill>
              </a:rPr>
              <a:t>ineligible projects</a:t>
            </a:r>
          </a:p>
          <a:p>
            <a:pPr marL="1257300" lvl="2" indent="-342900">
              <a:spcBef>
                <a:spcPts val="600"/>
              </a:spcBef>
              <a:spcAft>
                <a:spcPct val="0"/>
              </a:spcAft>
              <a:buFont typeface="Arial" panose="020b0604020202020204" pitchFamily="34" charset="0"/>
              <a:buChar char="•"/>
            </a:pPr>
            <a:r>
              <a:rPr lang="en-GB" sz="2000">
                <a:solidFill>
                  <a:schemeClr val="tx1">
                    <a:lumMod val="65000"/>
                    <a:lumOff val="35000"/>
                  </a:schemeClr>
                </a:solidFill>
              </a:rPr>
              <a:t>infringements of public procurement and state aid rules, etc.</a:t>
            </a:r>
          </a:p>
          <a:p>
            <a:pPr marL="742950" lvl="1" indent="-285750">
              <a:spcBef>
                <a:spcPts val="600"/>
              </a:spcBef>
              <a:spcAft>
                <a:spcPts val="600"/>
              </a:spcAft>
              <a:buFont typeface="Arial" panose="020b0604020202020204" pitchFamily="34" charset="0"/>
              <a:buChar char="•"/>
            </a:pPr>
            <a:endParaRPr lang="en-GB" sz="2000">
              <a:solidFill>
                <a:schemeClr val="tx1">
                  <a:lumMod val="65000"/>
                  <a:lumOff val="35000"/>
                </a:schemeClr>
              </a:solidFill>
            </a:endParaRPr>
          </a:p>
        </p:txBody>
      </p:sp>
      <p:sp>
        <p:nvSpPr>
          <p:cNvPr id="8" name="Title 1">
            <a:extLst>
              <a:ext uri="{FF2B5EF4-FFF2-40B4-BE49-F238E27FC236}">
                <a16:creationId xmlns:a16="http://schemas.microsoft.com/office/drawing/2014/main" id="{B0158112-7A4E-489C-B100-8F190510C2D3}"/>
              </a:ext>
            </a:extLst>
          </p:cNvPr>
          <p:cNvSpPr>
            <a:spLocks noGrp="1"/>
          </p:cNvSpPr>
          <p:nvPr>
            <p:ph type="title"/>
          </p:nvPr>
        </p:nvSpPr>
        <p:spPr>
          <a:xfrm>
            <a:off x="576263" y="476365"/>
            <a:ext cx="8064500"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Closing remarks </a:t>
            </a:r>
          </a:p>
        </p:txBody>
      </p:sp>
    </p:spTree>
    <p:extLst>
      <p:ext uri="{BB962C8B-B14F-4D97-AF65-F5344CB8AC3E}">
        <p14:creationId xmlns:p14="http://schemas.microsoft.com/office/powerpoint/2010/main" val="3858487304"/>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4818" name="Title 1"/>
          <p:cNvSpPr>
            <a:spLocks noGrp="1"/>
          </p:cNvSpPr>
          <p:nvPr>
            <p:ph type="title"/>
          </p:nvPr>
        </p:nvSpPr>
        <p:spPr>
          <a:xfrm>
            <a:off x="683568" y="454025"/>
            <a:ext cx="3851920" cy="431800"/>
          </a:xfrm>
        </p:spPr>
        <p:txBody>
          <a:bodyPr anchor="t"/>
          <a:lstStyle>
            <a:defPPr>
              <a:defRPr kern="1200" smtId="4294967295"/>
            </a:defPPr>
          </a:lstStyle>
          <a:p>
            <a:pPr eaLnBrk="1" hangingPunct="1"/>
            <a:r>
              <a:rPr lang="en-GB" altLang="en-US"/>
              <a:t>Contact details</a:t>
            </a:r>
          </a:p>
        </p:txBody>
      </p:sp>
      <p:sp>
        <p:nvSpPr>
          <p:cNvPr id="34822" name="Text Placeholder 6"/>
          <p:cNvSpPr>
            <a:spLocks noGrp="1"/>
          </p:cNvSpPr>
          <p:nvPr>
            <p:ph type="body" sz="quarter" idx="17"/>
          </p:nvPr>
        </p:nvSpPr>
        <p:spPr>
          <a:xfrm>
            <a:off x="611560" y="3573016"/>
            <a:ext cx="4248472" cy="1872208"/>
          </a:xfrm>
        </p:spPr>
        <p:txBody>
          <a:bodyPr>
            <a:noAutofit/>
          </a:bodyPr>
          <a:lstStyle>
            <a:defPPr>
              <a:defRPr kern="1200" smtId="4294967295"/>
            </a:defPPr>
          </a:lstStyle>
          <a:p>
            <a:pPr indent="85725" eaLnBrk="1" hangingPunct="1">
              <a:lnSpc>
                <a:spcPct val="200000"/>
              </a:lnSpc>
              <a:spcBef>
                <a:spcPct val="0"/>
              </a:spcBef>
            </a:pPr>
            <a:r>
              <a:rPr lang="en-GB" altLang="en-US" b="1"/>
              <a:t>Want to know more about our work?</a:t>
            </a:r>
          </a:p>
          <a:p>
            <a:pPr indent="85725" eaLnBrk="1" hangingPunct="1">
              <a:lnSpc>
                <a:spcPts val="1600"/>
              </a:lnSpc>
              <a:spcBef>
                <a:spcPct val="0"/>
              </a:spcBef>
            </a:pPr>
            <a:r>
              <a:rPr lang="en-GB" altLang="en-US"/>
              <a:t>Visit our website: </a:t>
            </a:r>
            <a:r>
              <a:rPr lang="en-GB" altLang="en-US" b="1">
                <a:solidFill>
                  <a:schemeClr val="tx1">
                    <a:lumMod val="65000"/>
                    <a:lumOff val="35000"/>
                  </a:schemeClr>
                </a:solidFill>
                <a:hlinkClick r:id="rId3" action="ppaction://hlinkfile">
                  <a:extLst>
                    <a:ext uri="{A12FA001-AC4F-418D-AE19-62706E023703}">
                      <ahyp:hlinkClr xmlns:ahyp="http://schemas.microsoft.com/office/drawing/2018/hyperlinkcolor" val="tx"/>
                    </a:ext>
                  </a:extLst>
                </a:hlinkClick>
              </a:rPr>
              <a:t>eca.europa.eu</a:t>
            </a:r>
            <a:endParaRPr lang="en-GB" altLang="en-US" b="1">
              <a:solidFill>
                <a:schemeClr val="tx1">
                  <a:lumMod val="65000"/>
                  <a:lumOff val="35000"/>
                </a:schemeClr>
              </a:solidFill>
            </a:endParaRPr>
          </a:p>
          <a:p>
            <a:pPr indent="85725" eaLnBrk="1" hangingPunct="1">
              <a:lnSpc>
                <a:spcPts val="1600"/>
              </a:lnSpc>
              <a:spcBef>
                <a:spcPct val="0"/>
              </a:spcBef>
            </a:pPr>
            <a:r>
              <a:rPr lang="en-GB" altLang="en-US"/>
              <a:t>Follow us on Twitter: </a:t>
            </a:r>
            <a:r>
              <a:rPr lang="en-GB" altLang="en-US" b="1">
                <a:solidFill>
                  <a:srgbClr val="A8B621"/>
                </a:solidFill>
              </a:rPr>
              <a:t>@EUAuditors</a:t>
            </a:r>
          </a:p>
          <a:p>
            <a:pPr indent="85725" eaLnBrk="1" hangingPunct="1">
              <a:lnSpc>
                <a:spcPts val="1600"/>
              </a:lnSpc>
              <a:spcBef>
                <a:spcPct val="0"/>
              </a:spcBef>
            </a:pPr>
            <a:r>
              <a:rPr lang="en-GB" altLang="en-US"/>
              <a:t>Check our pages on LinkedIn and Facebook </a:t>
            </a:r>
          </a:p>
          <a:p>
            <a:pPr indent="85725" eaLnBrk="1" hangingPunct="1">
              <a:lnSpc>
                <a:spcPts val="1600"/>
              </a:lnSpc>
              <a:spcBef>
                <a:spcPct val="0"/>
              </a:spcBef>
            </a:pPr>
            <a:r>
              <a:rPr lang="en-GB" altLang="en-US"/>
              <a:t>Contact us at </a:t>
            </a:r>
            <a:r>
              <a:rPr lang="en-GB" altLang="en-US" b="1">
                <a:solidFill>
                  <a:srgbClr val="A8B621"/>
                </a:solidFill>
              </a:rPr>
              <a:t>ECA-info@eca.europa.eu</a:t>
            </a:r>
          </a:p>
          <a:p>
            <a:pPr indent="85725" eaLnBrk="1" hangingPunct="1">
              <a:lnSpc>
                <a:spcPct val="150000"/>
              </a:lnSpc>
              <a:spcBef>
                <a:spcPct val="0"/>
              </a:spcBef>
            </a:pPr>
            <a:endParaRPr lang="en-GB" altLang="en-US" b="1">
              <a:solidFill>
                <a:srgbClr val="CDDC29"/>
              </a:solidFill>
            </a:endParaRPr>
          </a:p>
        </p:txBody>
      </p:sp>
      <p:sp>
        <p:nvSpPr>
          <p:cNvPr id="7" name="Text Placeholder 3">
            <a:extLst>
              <a:ext uri="{FF2B5EF4-FFF2-40B4-BE49-F238E27FC236}">
                <a16:creationId xmlns:a16="http://schemas.microsoft.com/office/drawing/2014/main" id="{FFBA0DD4-BB25-4803-BCF5-ABFC7370465A}"/>
              </a:ext>
            </a:extLst>
          </p:cNvPr>
          <p:cNvSpPr txBox="1"/>
          <p:nvPr/>
        </p:nvSpPr>
        <p:spPr bwMode="auto">
          <a:xfrm>
            <a:off x="668617" y="1442883"/>
            <a:ext cx="388721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t" anchorCtr="0" compatLnSpc="1">
            <a:prstTxWarp prst="textNoShape">
              <a:avLst/>
            </a:prstTxWarp>
            <a:normAutofit lnSpcReduction="10000"/>
          </a:bodyPr>
          <a:lstStyle>
            <a:defPPr>
              <a:defRPr kern="1200" smtId="4294967295"/>
            </a:defPPr>
            <a:lvl1pPr marL="0" indent="0" algn="l" rtl="0" eaLnBrk="0" fontAlgn="base" hangingPunct="0">
              <a:lnSpc>
                <a:spcPct val="90000"/>
              </a:lnSpc>
              <a:spcBef>
                <a:spcPts val="800"/>
              </a:spcBef>
              <a:spcAft>
                <a:spcPct val="0"/>
              </a:spcAft>
              <a:buClr>
                <a:schemeClr val="accent1"/>
              </a:buClr>
              <a:buSzTx/>
              <a:buFont typeface="Arial" pitchFamily="34" charset="0"/>
              <a:buNone/>
              <a:defRPr sz="1600" b="1" kern="1200">
                <a:solidFill>
                  <a:schemeClr val="accent2"/>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Tx/>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Tx/>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Tx/>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Tx/>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ct val="0"/>
              </a:spcAft>
              <a:defRPr/>
            </a:pPr>
            <a:endParaRPr lang="en-GB">
              <a:solidFill>
                <a:srgbClr val="A8B621"/>
              </a:solidFill>
            </a:endParaRPr>
          </a:p>
        </p:txBody>
      </p:sp>
      <p:sp>
        <p:nvSpPr>
          <p:cNvPr id="8" name="TextBox 7">
            <a:extLst>
              <a:ext uri="{FF2B5EF4-FFF2-40B4-BE49-F238E27FC236}">
                <a16:creationId xmlns:a16="http://schemas.microsoft.com/office/drawing/2014/main" id="{56C92ED2-4031-4AE0-AA61-BA833D00F834}"/>
              </a:ext>
            </a:extLst>
          </p:cNvPr>
          <p:cNvSpPr txBox="1"/>
          <p:nvPr/>
        </p:nvSpPr>
        <p:spPr>
          <a:xfrm>
            <a:off x="566237" y="1064291"/>
            <a:ext cx="4572000" cy="3016210"/>
          </a:xfrm>
          <a:prstGeom prst="rect">
            <a:avLst/>
          </a:prstGeom>
          <a:noFill/>
        </p:spPr>
        <p:txBody>
          <a:bodyPr wrap="square">
            <a:spAutoFit/>
          </a:bodyPr>
          <a:lstStyle>
            <a:defPPr>
              <a:defRPr kern="1200" smtId="4294967295"/>
            </a:defPPr>
          </a:lstStyle>
          <a:p>
            <a:pPr fontAlgn="auto">
              <a:lnSpc>
                <a:spcPct val="100000"/>
              </a:lnSpc>
              <a:spcAft>
                <a:spcPct val="0"/>
              </a:spcAft>
              <a:defRPr/>
            </a:pPr>
            <a:r>
              <a:rPr lang="de-DE" sz="1600" b="1">
                <a:solidFill>
                  <a:srgbClr val="B5B900"/>
                </a:solidFill>
              </a:rPr>
              <a:t>Helga Berger</a:t>
            </a:r>
            <a:br>
              <a:rPr lang="de-DE" sz="1600" b="1">
                <a:solidFill>
                  <a:srgbClr val="B5B900"/>
                </a:solidFill>
              </a:rPr>
            </a:br>
            <a:r>
              <a:rPr lang="de-DE" sz="1600" b="1">
                <a:solidFill>
                  <a:srgbClr val="B5B900"/>
                </a:solidFill>
              </a:rPr>
              <a:t>Österreichisches Mitglied am ERH</a:t>
            </a:r>
          </a:p>
          <a:p>
            <a:pPr fontAlgn="auto">
              <a:lnSpc>
                <a:spcPct val="100000"/>
              </a:lnSpc>
              <a:spcAft>
                <a:spcPct val="0"/>
              </a:spcAft>
              <a:defRPr/>
            </a:pPr>
            <a:r>
              <a:rPr lang="de-DE" sz="1600">
                <a:solidFill>
                  <a:schemeClr val="tx1">
                    <a:lumMod val="65000"/>
                    <a:lumOff val="35000"/>
                  </a:schemeClr>
                </a:solidFill>
                <a:hlinkClick r:id="rId4">
                  <a:extLst>
                    <a:ext uri="{A12FA001-AC4F-418D-AE19-62706E023703}">
                      <ahyp:hlinkClr xmlns:ahyp="http://schemas.microsoft.com/office/drawing/2018/hyperlinkcolor" val="tx"/>
                    </a:ext>
                  </a:extLst>
                </a:hlinkClick>
              </a:rPr>
              <a:t>helga.berger@eca.europa.eu</a:t>
            </a:r>
            <a:endParaRPr lang="de-DE" sz="1600">
              <a:solidFill>
                <a:schemeClr val="tx1">
                  <a:lumMod val="65000"/>
                  <a:lumOff val="35000"/>
                </a:schemeClr>
              </a:solidFill>
            </a:endParaRPr>
          </a:p>
          <a:p>
            <a:pPr fontAlgn="auto">
              <a:lnSpc>
                <a:spcPct val="100000"/>
              </a:lnSpc>
              <a:spcAft>
                <a:spcPct val="0"/>
              </a:spcAft>
              <a:defRPr/>
            </a:pPr>
            <a:r>
              <a:rPr lang="en-GB" sz="1600">
                <a:solidFill>
                  <a:schemeClr val="accent4"/>
                </a:solidFill>
              </a:rPr>
              <a:t>      linkedin.com/in/helga-berger-056746200</a:t>
            </a:r>
          </a:p>
          <a:p>
            <a:pPr fontAlgn="auto">
              <a:lnSpc>
                <a:spcPct val="100000"/>
              </a:lnSpc>
              <a:spcAft>
                <a:spcPct val="0"/>
              </a:spcAft>
              <a:defRPr/>
            </a:pPr>
            <a:endParaRPr lang="en-GB" sz="1600">
              <a:solidFill>
                <a:schemeClr val="accent4"/>
              </a:solidFill>
            </a:endParaRPr>
          </a:p>
          <a:p>
            <a:pPr fontAlgn="auto">
              <a:spcAft>
                <a:spcPct val="0"/>
              </a:spcAft>
              <a:defRPr/>
            </a:pPr>
            <a:r>
              <a:rPr lang="en-GB" sz="1600" b="1">
                <a:solidFill>
                  <a:srgbClr val="A8B621"/>
                </a:solidFill>
              </a:rPr>
              <a:t>Valeria Rota</a:t>
            </a:r>
          </a:p>
          <a:p>
            <a:pPr fontAlgn="auto">
              <a:spcAft>
                <a:spcPct val="0"/>
              </a:spcAft>
              <a:defRPr/>
            </a:pPr>
            <a:r>
              <a:rPr lang="en-GB" sz="1600" b="1">
                <a:solidFill>
                  <a:srgbClr val="A8B621"/>
                </a:solidFill>
              </a:rPr>
              <a:t>Principal Manager</a:t>
            </a:r>
          </a:p>
          <a:p>
            <a:pPr fontAlgn="auto">
              <a:spcAft>
                <a:spcPct val="0"/>
              </a:spcAft>
              <a:defRPr/>
            </a:pPr>
            <a:r>
              <a:rPr lang="en-GB" sz="1600">
                <a:solidFill>
                  <a:schemeClr val="tx1">
                    <a:lumMod val="65000"/>
                    <a:lumOff val="35000"/>
                  </a:schemeClr>
                </a:solidFill>
                <a:hlinkClick r:id="rId5">
                  <a:extLst>
                    <a:ext uri="{A12FA001-AC4F-418D-AE19-62706E023703}">
                      <ahyp:hlinkClr xmlns:ahyp="http://schemas.microsoft.com/office/drawing/2018/hyperlinkcolor" val="tx"/>
                    </a:ext>
                  </a:extLst>
                </a:hlinkClick>
              </a:rPr>
              <a:t>valeria.rota@eca.europa.eu</a:t>
            </a:r>
            <a:endParaRPr lang="en-GB" sz="1600">
              <a:solidFill>
                <a:schemeClr val="tx1">
                  <a:lumMod val="65000"/>
                  <a:lumOff val="35000"/>
                </a:schemeClr>
              </a:solidFill>
            </a:endParaRPr>
          </a:p>
          <a:p>
            <a:pPr fontAlgn="auto">
              <a:spcAft>
                <a:spcPct val="0"/>
              </a:spcAft>
              <a:defRPr/>
            </a:pPr>
            <a:endParaRPr lang="en-GB" sz="1600">
              <a:solidFill>
                <a:schemeClr val="accent4"/>
              </a:solidFill>
            </a:endParaRPr>
          </a:p>
          <a:p>
            <a:pPr fontAlgn="auto">
              <a:spcAft>
                <a:spcPct val="0"/>
              </a:spcAft>
              <a:defRPr/>
            </a:pPr>
            <a:endParaRPr lang="en-GB" sz="1400" i="1">
              <a:solidFill>
                <a:srgbClr val="A8B621"/>
              </a:solidFill>
            </a:endParaRPr>
          </a:p>
          <a:p>
            <a:pPr fontAlgn="auto">
              <a:spcAft>
                <a:spcPct val="0"/>
              </a:spcAft>
              <a:defRPr/>
            </a:pPr>
            <a:endParaRPr lang="en-GB" sz="1600">
              <a:solidFill>
                <a:srgbClr val="A8B621"/>
              </a:solidFill>
            </a:endParaRPr>
          </a:p>
          <a:p>
            <a:pPr fontAlgn="auto">
              <a:lnSpc>
                <a:spcPct val="100000"/>
              </a:lnSpc>
              <a:spcAft>
                <a:spcPct val="0"/>
              </a:spcAft>
              <a:defRPr/>
            </a:pPr>
            <a:endParaRPr lang="en-GB" sz="1600">
              <a:solidFill>
                <a:schemeClr val="accent4"/>
              </a:solidFill>
            </a:endParaRPr>
          </a:p>
        </p:txBody>
      </p:sp>
      <p:pic>
        <p:nvPicPr>
          <p:cNvPr id="11" name="Picture 10">
            <a:extLst>
              <a:ext uri="{FF2B5EF4-FFF2-40B4-BE49-F238E27FC236}">
                <a16:creationId xmlns:a16="http://schemas.microsoft.com/office/drawing/2014/main" id="{56118A99-FD2D-4E8E-BD19-8332126B4731}"/>
              </a:ext>
            </a:extLst>
          </p:cNvPr>
          <p:cNvPicPr>
            <a:picLocks noChangeAspect="1"/>
          </p:cNvPicPr>
          <p:nvPr/>
        </p:nvPicPr>
        <p:blipFill>
          <a:blip r:embed="rId6"/>
          <a:stretch>
            <a:fillRect/>
          </a:stretch>
        </p:blipFill>
        <p:spPr>
          <a:xfrm>
            <a:off x="618868" y="1837249"/>
            <a:ext cx="253433" cy="2617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301" y="1542457"/>
            <a:ext cx="1267594" cy="36541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104" y="1614608"/>
            <a:ext cx="1240284" cy="3573536"/>
          </a:xfrm>
          <a:prstGeom prst="rect">
            <a:avLst/>
          </a:prstGeom>
        </p:spPr>
      </p:pic>
      <p:sp>
        <p:nvSpPr>
          <p:cNvPr id="27654" name="Content Placeholder 5"/>
          <p:cNvSpPr>
            <a:spLocks noGrp="1"/>
          </p:cNvSpPr>
          <p:nvPr>
            <p:ph sz="half" idx="1"/>
          </p:nvPr>
        </p:nvSpPr>
        <p:spPr>
          <a:xfrm>
            <a:off x="1137930" y="2210040"/>
            <a:ext cx="3081706" cy="2072362"/>
          </a:xfrm>
        </p:spPr>
        <p:txBody>
          <a:bodyPr wrap="square" lIns="0" tIns="0" rIns="0" bIns="0" anchor="t">
            <a:spAutoFit/>
          </a:bodyPr>
          <a:lstStyle>
            <a:defPPr>
              <a:defRPr kern="1200" smtId="4294967295"/>
            </a:defPPr>
          </a:lstStyle>
          <a:p>
            <a:pPr eaLnBrk="1" hangingPunct="1">
              <a:lnSpc>
                <a:spcPct val="100000"/>
              </a:lnSpc>
              <a:spcBef>
                <a:spcPts val="400"/>
              </a:spcBef>
              <a:spcAft>
                <a:spcPts val="400"/>
              </a:spcAft>
              <a:buClr>
                <a:srgbClr val="A8B621"/>
              </a:buClr>
              <a:buFont typeface="Wingdings 2" panose="05020102010507070707" pitchFamily="18" charset="2"/>
              <a:buChar char=""/>
            </a:pPr>
            <a:r>
              <a:rPr lang="en-GB" sz="1200">
                <a:solidFill>
                  <a:schemeClr val="tx1">
                    <a:lumMod val="75000"/>
                    <a:lumOff val="25000"/>
                  </a:schemeClr>
                </a:solidFill>
              </a:rPr>
              <a:t>Reliability of the accounts (financial audit)</a:t>
            </a:r>
          </a:p>
          <a:p>
            <a:pPr marL="351450" indent="-171450" eaLnBrk="1" hangingPunct="1">
              <a:lnSpc>
                <a:spcPct val="100000"/>
              </a:lnSpc>
              <a:spcBef>
                <a:spcPts val="400"/>
              </a:spcBef>
              <a:spcAft>
                <a:spcPts val="400"/>
              </a:spcAft>
              <a:buClr>
                <a:srgbClr val="A8B621"/>
              </a:buClr>
              <a:buSzPct val="90000"/>
              <a:buFont typeface="Wingdings" panose="05000000000000000000" pitchFamily="2" charset="2"/>
              <a:buChar char=""/>
            </a:pPr>
            <a:r>
              <a:rPr lang="en-GB" altLang="en-US" sz="1200">
                <a:solidFill>
                  <a:schemeClr val="tx1">
                    <a:lumMod val="75000"/>
                    <a:lumOff val="25000"/>
                  </a:schemeClr>
                </a:solidFill>
              </a:rPr>
              <a:t>Examine accounting records and financial statements </a:t>
            </a:r>
          </a:p>
          <a:p>
            <a:pPr eaLnBrk="1" hangingPunct="1">
              <a:lnSpc>
                <a:spcPct val="100000"/>
              </a:lnSpc>
              <a:spcBef>
                <a:spcPts val="400"/>
              </a:spcBef>
              <a:spcAft>
                <a:spcPts val="400"/>
              </a:spcAft>
              <a:buClr>
                <a:srgbClr val="A8B621"/>
              </a:buClr>
              <a:buFont typeface="Wingdings 2" panose="05020102010507070707" pitchFamily="18" charset="2"/>
              <a:buChar char=""/>
            </a:pPr>
            <a:r>
              <a:rPr lang="en-GB" sz="1200">
                <a:solidFill>
                  <a:schemeClr val="tx1">
                    <a:lumMod val="75000"/>
                    <a:lumOff val="25000"/>
                  </a:schemeClr>
                </a:solidFill>
              </a:rPr>
              <a:t>Legality and regularity of transactions underlying the accounts (compliance audit)</a:t>
            </a:r>
          </a:p>
          <a:p>
            <a:pPr marL="351450" indent="-171450" eaLnBrk="1" hangingPunct="1">
              <a:lnSpc>
                <a:spcPct val="100000"/>
              </a:lnSpc>
              <a:spcBef>
                <a:spcPts val="400"/>
              </a:spcBef>
              <a:spcAft>
                <a:spcPts val="400"/>
              </a:spcAft>
              <a:buClr>
                <a:srgbClr val="A8B621"/>
              </a:buClr>
              <a:buSzPct val="90000"/>
              <a:buFont typeface="Wingdings" panose="05000000000000000000" pitchFamily="2" charset="2"/>
              <a:buChar char=""/>
            </a:pPr>
            <a:r>
              <a:rPr lang="en-GB" altLang="en-US" sz="1200">
                <a:solidFill>
                  <a:schemeClr val="tx1">
                    <a:lumMod val="75000"/>
                    <a:lumOff val="25000"/>
                  </a:schemeClr>
                </a:solidFill>
              </a:rPr>
              <a:t>Examine control systems intended to prevent or detect and correct errors </a:t>
            </a:r>
          </a:p>
          <a:p>
            <a:pPr marL="351450" indent="-171450" eaLnBrk="1" hangingPunct="1">
              <a:lnSpc>
                <a:spcPct val="100000"/>
              </a:lnSpc>
              <a:spcBef>
                <a:spcPts val="400"/>
              </a:spcBef>
              <a:spcAft>
                <a:spcPts val="400"/>
              </a:spcAft>
              <a:buClr>
                <a:srgbClr val="A8B621"/>
              </a:buClr>
              <a:buSzPct val="90000"/>
              <a:buFont typeface="Wingdings" panose="05000000000000000000" pitchFamily="2" charset="2"/>
              <a:buChar char=""/>
            </a:pPr>
            <a:r>
              <a:rPr lang="en-GB" altLang="en-US" sz="1200">
                <a:solidFill>
                  <a:schemeClr val="tx1">
                    <a:lumMod val="75000"/>
                    <a:lumOff val="25000"/>
                  </a:schemeClr>
                </a:solidFill>
              </a:rPr>
              <a:t>Test a sample of transactions (revenue and expenditure)</a:t>
            </a:r>
          </a:p>
        </p:txBody>
      </p:sp>
      <p:sp>
        <p:nvSpPr>
          <p:cNvPr id="27655" name="Content Placeholder 5"/>
          <p:cNvSpPr>
            <a:spLocks noGrp="1"/>
          </p:cNvSpPr>
          <p:nvPr>
            <p:ph sz="half" idx="1"/>
          </p:nvPr>
        </p:nvSpPr>
        <p:spPr>
          <a:xfrm>
            <a:off x="5157190" y="2231627"/>
            <a:ext cx="2880320" cy="1210588"/>
          </a:xfrm>
        </p:spPr>
        <p:txBody>
          <a:bodyPr wrap="square" lIns="0" tIns="0" rIns="0" bIns="0" anchor="t">
            <a:spAutoFit/>
          </a:bodyPr>
          <a:lstStyle>
            <a:defPPr>
              <a:defRPr kern="1200" smtId="4294967295"/>
            </a:defPPr>
          </a:lstStyle>
          <a:p>
            <a:pPr eaLnBrk="1" hangingPunct="1">
              <a:lnSpc>
                <a:spcPct val="100000"/>
              </a:lnSpc>
              <a:spcBef>
                <a:spcPts val="400"/>
              </a:spcBef>
              <a:spcAft>
                <a:spcPts val="400"/>
              </a:spcAft>
              <a:buFont typeface="Wingdings 2" panose="05020102010507070707" pitchFamily="18" charset="2"/>
              <a:buChar char=""/>
            </a:pPr>
            <a:r>
              <a:rPr lang="en-GB" altLang="en-US" sz="1200">
                <a:solidFill>
                  <a:schemeClr val="tx1">
                    <a:lumMod val="75000"/>
                    <a:lumOff val="25000"/>
                  </a:schemeClr>
                </a:solidFill>
              </a:rPr>
              <a:t>Audit subjects which are likely to yield high impact in terms of identifying potential improvements</a:t>
            </a:r>
          </a:p>
          <a:p>
            <a:pPr eaLnBrk="1" hangingPunct="1">
              <a:lnSpc>
                <a:spcPct val="100000"/>
              </a:lnSpc>
              <a:spcBef>
                <a:spcPts val="400"/>
              </a:spcBef>
              <a:spcAft>
                <a:spcPts val="400"/>
              </a:spcAft>
              <a:buFont typeface="Wingdings 2" panose="05020102010507070707" pitchFamily="18" charset="2"/>
              <a:buChar char=""/>
            </a:pPr>
            <a:r>
              <a:rPr lang="en-GB" altLang="en-US" sz="1200">
                <a:solidFill>
                  <a:schemeClr val="tx1">
                    <a:lumMod val="75000"/>
                    <a:lumOff val="25000"/>
                  </a:schemeClr>
                </a:solidFill>
              </a:rPr>
              <a:t>Principles of sound financial management: effectiveness, efficiency and economy of EU policies and programmes</a:t>
            </a:r>
          </a:p>
        </p:txBody>
      </p:sp>
      <p:sp>
        <p:nvSpPr>
          <p:cNvPr id="27657" name="TextBox 11"/>
          <p:cNvSpPr txBox="1">
            <a:spLocks noChangeArrowheads="1"/>
          </p:cNvSpPr>
          <p:nvPr/>
        </p:nvSpPr>
        <p:spPr bwMode="auto">
          <a:xfrm>
            <a:off x="1167908" y="1506749"/>
            <a:ext cx="2520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spAutoFit/>
          </a:bodyPr>
          <a:lstStyle>
            <a:defPPr>
              <a:defRPr kern="1200" smtId="4294967295"/>
            </a:defPPr>
            <a:lvl1pPr eaLnBrk="0" hangingPunct="0">
              <a:defRPr>
                <a:solidFill>
                  <a:schemeClr val="tx1"/>
                </a:solidFill>
                <a:latin typeface="Myriad Pro"/>
                <a:cs typeface="Arial" pitchFamily="34" charset="0"/>
              </a:defRPr>
            </a:lvl1pPr>
            <a:lvl2pPr marL="742950" indent="-285750" eaLnBrk="0" hangingPunct="0">
              <a:defRPr>
                <a:solidFill>
                  <a:schemeClr val="tx1"/>
                </a:solidFill>
                <a:latin typeface="Myriad Pro"/>
                <a:cs typeface="Arial" pitchFamily="34" charset="0"/>
              </a:defRPr>
            </a:lvl2pPr>
            <a:lvl3pPr marL="1143000" indent="-228600" eaLnBrk="0" hangingPunct="0">
              <a:defRPr>
                <a:solidFill>
                  <a:schemeClr val="tx1"/>
                </a:solidFill>
                <a:latin typeface="Myriad Pro"/>
                <a:cs typeface="Arial" pitchFamily="34" charset="0"/>
              </a:defRPr>
            </a:lvl3pPr>
            <a:lvl4pPr marL="1600200" indent="-228600" eaLnBrk="0" hangingPunct="0">
              <a:defRPr>
                <a:solidFill>
                  <a:schemeClr val="tx1"/>
                </a:solidFill>
                <a:latin typeface="Myriad Pro"/>
                <a:cs typeface="Arial" pitchFamily="34" charset="0"/>
              </a:defRPr>
            </a:lvl4pPr>
            <a:lvl5pPr marL="2057400" indent="-228600" eaLnBrk="0" hangingPunct="0">
              <a:defRPr>
                <a:solidFill>
                  <a:schemeClr val="tx1"/>
                </a:solidFill>
                <a:latin typeface="Myriad Pro"/>
                <a:cs typeface="Arial" pitchFamily="34" charset="0"/>
              </a:defRPr>
            </a:lvl5pPr>
            <a:lvl6pPr marL="2514600" indent="-228600" eaLnBrk="0" fontAlgn="base" hangingPunct="0">
              <a:spcBef>
                <a:spcPct val="0"/>
              </a:spcBef>
              <a:spcAft>
                <a:spcPct val="0"/>
              </a:spcAft>
              <a:defRPr>
                <a:solidFill>
                  <a:schemeClr val="tx1"/>
                </a:solidFill>
                <a:latin typeface="Myriad Pro"/>
                <a:cs typeface="Arial" pitchFamily="34" charset="0"/>
              </a:defRPr>
            </a:lvl6pPr>
            <a:lvl7pPr marL="2971800" indent="-228600" eaLnBrk="0" fontAlgn="base" hangingPunct="0">
              <a:spcBef>
                <a:spcPct val="0"/>
              </a:spcBef>
              <a:spcAft>
                <a:spcPct val="0"/>
              </a:spcAft>
              <a:defRPr>
                <a:solidFill>
                  <a:schemeClr val="tx1"/>
                </a:solidFill>
                <a:latin typeface="Myriad Pro"/>
                <a:cs typeface="Arial" pitchFamily="34" charset="0"/>
              </a:defRPr>
            </a:lvl7pPr>
            <a:lvl8pPr marL="3429000" indent="-228600" eaLnBrk="0" fontAlgn="base" hangingPunct="0">
              <a:spcBef>
                <a:spcPct val="0"/>
              </a:spcBef>
              <a:spcAft>
                <a:spcPct val="0"/>
              </a:spcAft>
              <a:defRPr>
                <a:solidFill>
                  <a:schemeClr val="tx1"/>
                </a:solidFill>
                <a:latin typeface="Myriad Pro"/>
                <a:cs typeface="Arial" pitchFamily="34" charset="0"/>
              </a:defRPr>
            </a:lvl8pPr>
            <a:lvl9pPr marL="3886200" indent="-228600" eaLnBrk="0" fontAlgn="base" hangingPunct="0">
              <a:spcBef>
                <a:spcPct val="0"/>
              </a:spcBef>
              <a:spcAft>
                <a:spcPct val="0"/>
              </a:spcAft>
              <a:defRPr>
                <a:solidFill>
                  <a:schemeClr val="tx1"/>
                </a:solidFill>
                <a:latin typeface="Myriad Pro"/>
                <a:cs typeface="Arial" pitchFamily="34" charset="0"/>
              </a:defRPr>
            </a:lvl9pPr>
          </a:lstStyle>
          <a:p>
            <a:pPr eaLnBrk="1" hangingPunct="1"/>
            <a:r>
              <a:rPr lang="en-GB" altLang="en-US" sz="1600" b="1">
                <a:solidFill>
                  <a:srgbClr val="A8B621"/>
                </a:solidFill>
              </a:rPr>
              <a:t>STATEMENT OF</a:t>
            </a:r>
            <a:r>
              <a:rPr lang="pl-PL" altLang="en-US" sz="1600" b="1">
                <a:solidFill>
                  <a:srgbClr val="A8B621"/>
                </a:solidFill>
              </a:rPr>
              <a:t> </a:t>
            </a:r>
            <a:r>
              <a:rPr lang="en-GB" altLang="en-US" sz="1600" b="1">
                <a:solidFill>
                  <a:srgbClr val="A8B621"/>
                </a:solidFill>
              </a:rPr>
              <a:t>ASSURANCE</a:t>
            </a:r>
          </a:p>
        </p:txBody>
      </p:sp>
      <p:sp>
        <p:nvSpPr>
          <p:cNvPr id="27658" name="TextBox 12"/>
          <p:cNvSpPr txBox="1">
            <a:spLocks noChangeArrowheads="1"/>
          </p:cNvSpPr>
          <p:nvPr/>
        </p:nvSpPr>
        <p:spPr bwMode="auto">
          <a:xfrm>
            <a:off x="5120754" y="1473082"/>
            <a:ext cx="2520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defPPr>
              <a:defRPr kern="1200" smtId="4294967295"/>
            </a:defPPr>
            <a:lvl1pPr eaLnBrk="0" hangingPunct="0">
              <a:defRPr>
                <a:solidFill>
                  <a:schemeClr val="tx1"/>
                </a:solidFill>
                <a:latin typeface="Myriad Pro"/>
                <a:cs typeface="Arial" pitchFamily="34" charset="0"/>
              </a:defRPr>
            </a:lvl1pPr>
            <a:lvl2pPr marL="742950" indent="-285750" eaLnBrk="0" hangingPunct="0">
              <a:defRPr>
                <a:solidFill>
                  <a:schemeClr val="tx1"/>
                </a:solidFill>
                <a:latin typeface="Myriad Pro"/>
                <a:cs typeface="Arial" pitchFamily="34" charset="0"/>
              </a:defRPr>
            </a:lvl2pPr>
            <a:lvl3pPr marL="1143000" indent="-228600" eaLnBrk="0" hangingPunct="0">
              <a:defRPr>
                <a:solidFill>
                  <a:schemeClr val="tx1"/>
                </a:solidFill>
                <a:latin typeface="Myriad Pro"/>
                <a:cs typeface="Arial" pitchFamily="34" charset="0"/>
              </a:defRPr>
            </a:lvl3pPr>
            <a:lvl4pPr marL="1600200" indent="-228600" eaLnBrk="0" hangingPunct="0">
              <a:defRPr>
                <a:solidFill>
                  <a:schemeClr val="tx1"/>
                </a:solidFill>
                <a:latin typeface="Myriad Pro"/>
                <a:cs typeface="Arial" pitchFamily="34" charset="0"/>
              </a:defRPr>
            </a:lvl4pPr>
            <a:lvl5pPr marL="2057400" indent="-228600" eaLnBrk="0" hangingPunct="0">
              <a:defRPr>
                <a:solidFill>
                  <a:schemeClr val="tx1"/>
                </a:solidFill>
                <a:latin typeface="Myriad Pro"/>
                <a:cs typeface="Arial" pitchFamily="34" charset="0"/>
              </a:defRPr>
            </a:lvl5pPr>
            <a:lvl6pPr marL="2514600" indent="-228600" eaLnBrk="0" fontAlgn="base" hangingPunct="0">
              <a:spcBef>
                <a:spcPct val="0"/>
              </a:spcBef>
              <a:spcAft>
                <a:spcPct val="0"/>
              </a:spcAft>
              <a:defRPr>
                <a:solidFill>
                  <a:schemeClr val="tx1"/>
                </a:solidFill>
                <a:latin typeface="Myriad Pro"/>
                <a:cs typeface="Arial" pitchFamily="34" charset="0"/>
              </a:defRPr>
            </a:lvl6pPr>
            <a:lvl7pPr marL="2971800" indent="-228600" eaLnBrk="0" fontAlgn="base" hangingPunct="0">
              <a:spcBef>
                <a:spcPct val="0"/>
              </a:spcBef>
              <a:spcAft>
                <a:spcPct val="0"/>
              </a:spcAft>
              <a:defRPr>
                <a:solidFill>
                  <a:schemeClr val="tx1"/>
                </a:solidFill>
                <a:latin typeface="Myriad Pro"/>
                <a:cs typeface="Arial" pitchFamily="34" charset="0"/>
              </a:defRPr>
            </a:lvl7pPr>
            <a:lvl8pPr marL="3429000" indent="-228600" eaLnBrk="0" fontAlgn="base" hangingPunct="0">
              <a:spcBef>
                <a:spcPct val="0"/>
              </a:spcBef>
              <a:spcAft>
                <a:spcPct val="0"/>
              </a:spcAft>
              <a:defRPr>
                <a:solidFill>
                  <a:schemeClr val="tx1"/>
                </a:solidFill>
                <a:latin typeface="Myriad Pro"/>
                <a:cs typeface="Arial" pitchFamily="34" charset="0"/>
              </a:defRPr>
            </a:lvl8pPr>
            <a:lvl9pPr marL="3886200" indent="-228600" eaLnBrk="0" fontAlgn="base" hangingPunct="0">
              <a:spcBef>
                <a:spcPct val="0"/>
              </a:spcBef>
              <a:spcAft>
                <a:spcPct val="0"/>
              </a:spcAft>
              <a:defRPr>
                <a:solidFill>
                  <a:schemeClr val="tx1"/>
                </a:solidFill>
                <a:latin typeface="Myriad Pro"/>
                <a:cs typeface="Arial" pitchFamily="34" charset="0"/>
              </a:defRPr>
            </a:lvl9pPr>
          </a:lstStyle>
          <a:p>
            <a:pPr eaLnBrk="1" hangingPunct="1"/>
            <a:r>
              <a:rPr lang="en-GB" altLang="en-US" sz="1600" b="1">
                <a:solidFill>
                  <a:srgbClr val="056731"/>
                </a:solidFill>
              </a:rPr>
              <a:t>PERFORMANCE </a:t>
            </a:r>
            <a:br>
              <a:rPr lang="pl-PL" altLang="en-US" sz="1600" b="1">
                <a:solidFill>
                  <a:srgbClr val="056731"/>
                </a:solidFill>
              </a:rPr>
            </a:br>
            <a:r>
              <a:rPr lang="en-GB" altLang="en-US" sz="1600" b="1">
                <a:solidFill>
                  <a:srgbClr val="056731"/>
                </a:solidFill>
              </a:rPr>
              <a:t>AUDIT</a:t>
            </a:r>
          </a:p>
        </p:txBody>
      </p:sp>
      <p:sp>
        <p:nvSpPr>
          <p:cNvPr id="11" name="Title 1"/>
          <p:cNvSpPr txBox="1"/>
          <p:nvPr/>
        </p:nvSpPr>
        <p:spPr>
          <a:xfrm>
            <a:off x="539750" y="452438"/>
            <a:ext cx="8064500" cy="431800"/>
          </a:xfrm>
          <a:prstGeom prst="rect">
            <a:avLst/>
          </a:prstGeom>
          <a:noFill/>
        </p:spPr>
        <p:txBody>
          <a:bodyPr wrap="square" rtlCol="0">
            <a:spAutoFit/>
          </a:bodyPr>
          <a:lstStyle>
            <a:defPPr>
              <a:defRPr lang="en-US"/>
            </a:defPPr>
            <a:lvl1pPr>
              <a:defRPr sz="2600" b="1">
                <a:solidFill>
                  <a:schemeClr val="accent1">
                    <a:lumMod val="75000"/>
                  </a:schemeClr>
                </a:solidFill>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ltLang="en-US"/>
              <a:t>The ECA’s audit approach</a:t>
            </a:r>
            <a:endParaRPr lang="en-GB"/>
          </a:p>
        </p:txBody>
      </p:sp>
      <p:sp>
        <p:nvSpPr>
          <p:cNvPr id="18" name="TextBox 17">
            <a:extLst>
              <a:ext uri="{FF2B5EF4-FFF2-40B4-BE49-F238E27FC236}">
                <a16:creationId xmlns:a16="http://schemas.microsoft.com/office/drawing/2014/main" id="{89227F9D-C079-4DB0-A9BA-CBB5C3480FF0}"/>
              </a:ext>
            </a:extLst>
          </p:cNvPr>
          <p:cNvSpPr txBox="1"/>
          <p:nvPr/>
        </p:nvSpPr>
        <p:spPr>
          <a:xfrm>
            <a:off x="2987824" y="5734771"/>
            <a:ext cx="4572000" cy="261610"/>
          </a:xfrm>
          <a:prstGeom prst="rect">
            <a:avLst/>
          </a:prstGeom>
          <a:noFill/>
        </p:spPr>
        <p:txBody>
          <a:bodyPr wrap="square">
            <a:spAutoFit/>
          </a:bodyPr>
          <a:lstStyle>
            <a:defPPr>
              <a:defRPr kern="1200" smtId="4294967295"/>
            </a:defPPr>
          </a:lstStyle>
          <a:p>
            <a:pPr>
              <a:spcBef>
                <a:spcPts val="400"/>
              </a:spcBef>
              <a:spcAft>
                <a:spcPts val="400"/>
              </a:spcAft>
              <a:buClr>
                <a:schemeClr val="accent1"/>
              </a:buClr>
              <a:buSzTx/>
            </a:pPr>
            <a:r>
              <a:rPr lang="en-GB" sz="1100">
                <a:solidFill>
                  <a:schemeClr val="tx1">
                    <a:lumMod val="75000"/>
                    <a:lumOff val="25000"/>
                  </a:schemeClr>
                </a:solidFill>
                <a:latin typeface="+mn-lt"/>
                <a:cs typeface="+mn-cs"/>
              </a:rPr>
              <a:t>ISSAIs: the international standards on auditing issued by INTOSAI </a:t>
            </a:r>
          </a:p>
        </p:txBody>
      </p:sp>
      <p:pic>
        <p:nvPicPr>
          <p:cNvPr id="13" name="Picture 12">
            <a:extLst>
              <a:ext uri="{FF2B5EF4-FFF2-40B4-BE49-F238E27FC236}">
                <a16:creationId xmlns:a16="http://schemas.microsoft.com/office/drawing/2014/main" id="{1A13E5A2-09D2-48F2-A844-F53AD47BA40C}"/>
              </a:ext>
            </a:extLst>
          </p:cNvPr>
          <p:cNvPicPr>
            <a:picLocks noChangeAspect="1"/>
          </p:cNvPicPr>
          <p:nvPr/>
        </p:nvPicPr>
        <p:blipFill>
          <a:blip r:embed="rId5"/>
          <a:stretch>
            <a:fillRect/>
          </a:stretch>
        </p:blipFill>
        <p:spPr>
          <a:xfrm>
            <a:off x="1777963" y="5374730"/>
            <a:ext cx="1267594" cy="1131294"/>
          </a:xfrm>
          <a:prstGeom prst="rect">
            <a:avLst/>
          </a:prstGeom>
        </p:spPr>
      </p:pic>
      <p:sp>
        <p:nvSpPr>
          <p:cNvPr id="2" name="Left Brace 1">
            <a:extLst>
              <a:ext uri="{FF2B5EF4-FFF2-40B4-BE49-F238E27FC236}">
                <a16:creationId xmlns:a16="http://schemas.microsoft.com/office/drawing/2014/main" id="{8D4AB4CA-E2EF-4815-A334-F2CBEE9986BA}"/>
              </a:ext>
            </a:extLst>
          </p:cNvPr>
          <p:cNvSpPr/>
          <p:nvPr/>
        </p:nvSpPr>
        <p:spPr>
          <a:xfrm rot="16200000">
            <a:off x="4663202" y="1681615"/>
            <a:ext cx="177641" cy="7416825"/>
          </a:xfrm>
          <a:prstGeom prst="leftBrace">
            <a:avLst>
              <a:gd name="adj1" fmla="val 8333"/>
              <a:gd name="adj2" fmla="val 47869"/>
            </a:avLst>
          </a:prstGeom>
        </p:spPr>
        <p:style>
          <a:lnRef idx="1">
            <a:schemeClr val="accent1"/>
          </a:lnRef>
          <a:fillRef idx="0">
            <a:schemeClr val="accent1"/>
          </a:fillRef>
          <a:effectRef idx="0">
            <a:schemeClr val="accent1"/>
          </a:effectRef>
          <a:fontRef idx="minor">
            <a:schemeClr val="tx1"/>
          </a:fontRef>
        </p:style>
        <p:txBody>
          <a:bodyPr rtlCol="0" anchor="ctr"/>
          <a:lstStyle>
            <a:defPPr>
              <a:defRPr kern="1200" smtId="4294967295"/>
            </a:defPPr>
          </a:lstStyle>
          <a:p>
            <a:pPr algn="ctr"/>
            <a:endParaRPr lang="en-GB"/>
          </a:p>
        </p:txBody>
      </p:sp>
      <p:sp>
        <p:nvSpPr>
          <p:cNvPr id="16" name="Slide Number Placeholder 3">
            <a:extLst>
              <a:ext uri="{FF2B5EF4-FFF2-40B4-BE49-F238E27FC236}">
                <a16:creationId xmlns:a16="http://schemas.microsoft.com/office/drawing/2014/main" id="{22DD8687-4C36-462F-927F-6E587B8D90D9}"/>
              </a:ext>
            </a:extLst>
          </p:cNvPr>
          <p:cNvSpPr txBox="1"/>
          <p:nvPr/>
        </p:nvSpPr>
        <p:spPr>
          <a:xfrm>
            <a:off x="6840538" y="6423025"/>
            <a:ext cx="1800225" cy="252413"/>
          </a:xfrm>
          <a:prstGeom prst="rect">
            <a:avLst/>
          </a:prstGeom>
        </p:spPr>
        <p:txBody>
          <a:bodyPr anchor="ctr">
            <a:normAutofit fontScale="70000" lnSpcReduction="20000"/>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lgn="r">
              <a:spcAft>
                <a:spcPts val="600"/>
              </a:spcAft>
              <a:defRPr/>
            </a:pPr>
            <a:r>
              <a:rPr lang="en-GB" b="1">
                <a:solidFill>
                  <a:schemeClr val="bg1"/>
                </a:solidFill>
              </a:rPr>
              <a:t>Slide </a:t>
            </a:r>
            <a:fld id="{AC9B628F-8E1F-4780-8E76-83577860C743}" type="slidenum">
              <a:rPr lang="en-GB" b="1" smtClean="0">
                <a:solidFill>
                  <a:schemeClr val="bg1"/>
                </a:solidFill>
              </a:rPr>
              <a:pPr algn="r">
                <a:spcAft>
                  <a:spcPts val="600"/>
                </a:spcAft>
                <a:defRPr/>
              </a:pPr>
              <a:t>0</a:t>
            </a:fld>
            <a:endParaRPr lang="en-GB" b="1">
              <a:solidFill>
                <a:schemeClr val="bg1"/>
              </a:solidFill>
            </a:endParaRPr>
          </a:p>
        </p:txBody>
      </p:sp>
    </p:spTree>
    <p:extLst>
      <p:ext uri="{BB962C8B-B14F-4D97-AF65-F5344CB8AC3E}">
        <p14:creationId xmlns:p14="http://schemas.microsoft.com/office/powerpoint/2010/main" val="48668132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cxnSp>
        <p:nvCxnSpPr>
          <p:cNvPr id="5" name="Straight Connector 4">
            <a:extLst>
              <a:ext uri="{FF2B5EF4-FFF2-40B4-BE49-F238E27FC236}">
                <a16:creationId xmlns:a16="http://schemas.microsoft.com/office/drawing/2014/main" id="{5025D7E1-3B1B-4D9C-BE33-443F9A3113AC}"/>
              </a:ext>
            </a:extLst>
          </p:cNvPr>
          <p:cNvCxnSpPr/>
          <p:nvPr/>
        </p:nvCxnSpPr>
        <p:spPr>
          <a:xfrm>
            <a:off x="827584" y="3351497"/>
            <a:ext cx="7560840" cy="0"/>
          </a:xfrm>
          <a:prstGeom prst="line">
            <a:avLst/>
          </a:prstGeom>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14CC1A9D-9D16-4AAF-B7BC-345950782AF4}"/>
              </a:ext>
            </a:extLst>
          </p:cNvPr>
          <p:cNvPicPr>
            <a:picLocks noChangeAspect="1"/>
          </p:cNvPicPr>
          <p:nvPr/>
        </p:nvPicPr>
        <p:blipFill>
          <a:blip r:embed="rId3"/>
          <a:stretch>
            <a:fillRect/>
          </a:stretch>
        </p:blipFill>
        <p:spPr>
          <a:xfrm>
            <a:off x="2948725" y="1588025"/>
            <a:ext cx="6195275" cy="3572662"/>
          </a:xfrm>
          <a:prstGeom prst="rect">
            <a:avLst/>
          </a:prstGeom>
        </p:spPr>
      </p:pic>
      <p:pic>
        <p:nvPicPr>
          <p:cNvPr id="11" name="Picture 10">
            <a:extLst>
              <a:ext uri="{FF2B5EF4-FFF2-40B4-BE49-F238E27FC236}">
                <a16:creationId xmlns:a16="http://schemas.microsoft.com/office/drawing/2014/main" id="{CB14C9DD-5051-4A80-AFE8-7765FB88045A}"/>
              </a:ext>
            </a:extLst>
          </p:cNvPr>
          <p:cNvPicPr>
            <a:picLocks noChangeAspect="1"/>
          </p:cNvPicPr>
          <p:nvPr/>
        </p:nvPicPr>
        <p:blipFill>
          <a:blip r:embed="rId4"/>
          <a:stretch>
            <a:fillRect/>
          </a:stretch>
        </p:blipFill>
        <p:spPr>
          <a:xfrm>
            <a:off x="1786516" y="4174844"/>
            <a:ext cx="1600200" cy="866775"/>
          </a:xfrm>
          <a:prstGeom prst="rect">
            <a:avLst/>
          </a:prstGeom>
        </p:spPr>
      </p:pic>
      <p:pic>
        <p:nvPicPr>
          <p:cNvPr id="13" name="Picture 12">
            <a:extLst>
              <a:ext uri="{FF2B5EF4-FFF2-40B4-BE49-F238E27FC236}">
                <a16:creationId xmlns:a16="http://schemas.microsoft.com/office/drawing/2014/main" id="{51A46EAC-6133-4BDB-91DC-49BFBFC7DDFC}"/>
              </a:ext>
            </a:extLst>
          </p:cNvPr>
          <p:cNvPicPr>
            <a:picLocks noChangeAspect="1"/>
          </p:cNvPicPr>
          <p:nvPr/>
        </p:nvPicPr>
        <p:blipFill>
          <a:blip r:embed="rId5"/>
          <a:stretch>
            <a:fillRect/>
          </a:stretch>
        </p:blipFill>
        <p:spPr>
          <a:xfrm>
            <a:off x="444684" y="3407248"/>
            <a:ext cx="1600200" cy="1436589"/>
          </a:xfrm>
          <a:prstGeom prst="rect">
            <a:avLst/>
          </a:prstGeom>
        </p:spPr>
      </p:pic>
      <p:sp>
        <p:nvSpPr>
          <p:cNvPr id="14" name="TextBox 13">
            <a:extLst>
              <a:ext uri="{FF2B5EF4-FFF2-40B4-BE49-F238E27FC236}">
                <a16:creationId xmlns:a16="http://schemas.microsoft.com/office/drawing/2014/main" id="{E2B11ABD-5E4A-4789-BA0A-7C6D5F0038BE}"/>
              </a:ext>
            </a:extLst>
          </p:cNvPr>
          <p:cNvSpPr txBox="1"/>
          <p:nvPr/>
        </p:nvSpPr>
        <p:spPr>
          <a:xfrm>
            <a:off x="107505" y="1988840"/>
            <a:ext cx="917898" cy="413511"/>
          </a:xfrm>
          <a:prstGeom prst="rect">
            <a:avLst/>
          </a:prstGeom>
          <a:noFill/>
        </p:spPr>
        <p:txBody>
          <a:bodyPr wrap="square" lIns="0" tIns="0" rIns="0" bIns="0" rtlCol="0" anchor="b">
            <a:spAutoFit/>
          </a:bodyPr>
          <a:lstStyle>
            <a:defPPr>
              <a:defRPr kern="1200" smtId="4294967295"/>
            </a:defPPr>
          </a:lstStyle>
          <a:p>
            <a:pPr algn="ctr"/>
            <a:r>
              <a:rPr lang="en-GB" sz="800" b="1">
                <a:solidFill>
                  <a:schemeClr val="tx1">
                    <a:lumMod val="95000"/>
                    <a:lumOff val="5000"/>
                  </a:schemeClr>
                </a:solidFill>
              </a:rPr>
              <a:t>July 2020 (n-1) – June 2021 (n)</a:t>
            </a:r>
          </a:p>
          <a:p>
            <a:pPr algn="ctr">
              <a:spcBef>
                <a:spcPts val="416"/>
              </a:spcBef>
            </a:pPr>
            <a:r>
              <a:rPr lang="en-GB" sz="692">
                <a:solidFill>
                  <a:schemeClr val="tx1">
                    <a:lumMod val="65000"/>
                    <a:lumOff val="35000"/>
                  </a:schemeClr>
                </a:solidFill>
              </a:rPr>
              <a:t>Audited accounting year</a:t>
            </a:r>
          </a:p>
        </p:txBody>
      </p:sp>
      <p:pic>
        <p:nvPicPr>
          <p:cNvPr id="15" name="Picture 14">
            <a:extLst>
              <a:ext uri="{FF2B5EF4-FFF2-40B4-BE49-F238E27FC236}">
                <a16:creationId xmlns:a16="http://schemas.microsoft.com/office/drawing/2014/main" id="{6458D144-E215-452E-BB14-373F77D9DB8B}"/>
              </a:ext>
            </a:extLst>
          </p:cNvPr>
          <p:cNvPicPr>
            <a:picLocks noChangeAspect="1"/>
          </p:cNvPicPr>
          <p:nvPr/>
        </p:nvPicPr>
        <p:blipFill>
          <a:blip r:embed="rId6"/>
          <a:stretch>
            <a:fillRect/>
          </a:stretch>
        </p:blipFill>
        <p:spPr>
          <a:xfrm>
            <a:off x="248567" y="2730614"/>
            <a:ext cx="527309" cy="483730"/>
          </a:xfrm>
          <a:prstGeom prst="rect">
            <a:avLst/>
          </a:prstGeom>
        </p:spPr>
      </p:pic>
      <p:sp>
        <p:nvSpPr>
          <p:cNvPr id="17" name="Isosceles Triangle 16">
            <a:extLst>
              <a:ext uri="{FF2B5EF4-FFF2-40B4-BE49-F238E27FC236}">
                <a16:creationId xmlns:a16="http://schemas.microsoft.com/office/drawing/2014/main" id="{213A4027-6F69-49D8-BE9B-DE33498BA56F}"/>
              </a:ext>
            </a:extLst>
          </p:cNvPr>
          <p:cNvSpPr/>
          <p:nvPr/>
        </p:nvSpPr>
        <p:spPr>
          <a:xfrm>
            <a:off x="138053" y="2419998"/>
            <a:ext cx="720080" cy="788050"/>
          </a:xfrm>
          <a:prstGeom prst="triangl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GB"/>
          </a:p>
        </p:txBody>
      </p:sp>
      <p:sp>
        <p:nvSpPr>
          <p:cNvPr id="18" name="Arrow: Down 17">
            <a:extLst>
              <a:ext uri="{FF2B5EF4-FFF2-40B4-BE49-F238E27FC236}">
                <a16:creationId xmlns:a16="http://schemas.microsoft.com/office/drawing/2014/main" id="{A65C24A4-2425-426D-BA75-A15E6E714FB4}"/>
              </a:ext>
            </a:extLst>
          </p:cNvPr>
          <p:cNvSpPr/>
          <p:nvPr/>
        </p:nvSpPr>
        <p:spPr>
          <a:xfrm flipH="1">
            <a:off x="1540206" y="2490174"/>
            <a:ext cx="45719" cy="638105"/>
          </a:xfrm>
          <a:prstGeom prst="downArrow">
            <a:avLst/>
          </a:prstGeom>
          <a:solidFill>
            <a:srgbClr val="A8B621"/>
          </a:solidFill>
          <a:ln>
            <a:solidFill>
              <a:srgbClr val="A8B62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kern="1200" smtId="4294967295"/>
            </a:defPPr>
          </a:lstStyle>
          <a:p>
            <a:pPr algn="ctr"/>
            <a:endParaRPr lang="en-GB">
              <a:solidFill>
                <a:srgbClr val="026938"/>
              </a:solidFill>
              <a:highlight>
                <a:srgbClr val="026938"/>
              </a:highlight>
            </a:endParaRPr>
          </a:p>
        </p:txBody>
      </p:sp>
      <p:sp>
        <p:nvSpPr>
          <p:cNvPr id="19" name="Oval 18">
            <a:extLst>
              <a:ext uri="{FF2B5EF4-FFF2-40B4-BE49-F238E27FC236}">
                <a16:creationId xmlns:a16="http://schemas.microsoft.com/office/drawing/2014/main" id="{55800877-7096-4B97-BEA0-BBF58B053DB0}"/>
              </a:ext>
            </a:extLst>
          </p:cNvPr>
          <p:cNvSpPr/>
          <p:nvPr/>
        </p:nvSpPr>
        <p:spPr>
          <a:xfrm>
            <a:off x="1244784" y="332863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kern="1200" smtId="4294967295"/>
            </a:defPPr>
          </a:lstStyle>
          <a:p>
            <a:pPr algn="ctr"/>
            <a:endParaRPr lang="en-GB"/>
          </a:p>
        </p:txBody>
      </p:sp>
      <p:sp>
        <p:nvSpPr>
          <p:cNvPr id="20" name="Rectangle 19">
            <a:extLst>
              <a:ext uri="{FF2B5EF4-FFF2-40B4-BE49-F238E27FC236}">
                <a16:creationId xmlns:a16="http://schemas.microsoft.com/office/drawing/2014/main" id="{5BD7EAF0-3369-45AC-8591-105F71E9056C}"/>
              </a:ext>
            </a:extLst>
          </p:cNvPr>
          <p:cNvSpPr/>
          <p:nvPr/>
        </p:nvSpPr>
        <p:spPr>
          <a:xfrm>
            <a:off x="1550657" y="3254606"/>
            <a:ext cx="1440160" cy="193780"/>
          </a:xfrm>
          <a:prstGeom prst="rect">
            <a:avLst/>
          </a:prstGeom>
          <a:solidFill>
            <a:srgbClr val="A8B62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1100" b="1">
                <a:solidFill>
                  <a:schemeClr val="accent4">
                    <a:lumMod val="75000"/>
                  </a:schemeClr>
                </a:solidFill>
              </a:rPr>
              <a:t>audit period</a:t>
            </a:r>
          </a:p>
        </p:txBody>
      </p:sp>
      <p:sp>
        <p:nvSpPr>
          <p:cNvPr id="22" name="TextBox 21">
            <a:extLst>
              <a:ext uri="{FF2B5EF4-FFF2-40B4-BE49-F238E27FC236}">
                <a16:creationId xmlns:a16="http://schemas.microsoft.com/office/drawing/2014/main" id="{4538E470-0D9A-4546-AC81-1276FDED9B7B}"/>
              </a:ext>
            </a:extLst>
          </p:cNvPr>
          <p:cNvSpPr txBox="1"/>
          <p:nvPr/>
        </p:nvSpPr>
        <p:spPr>
          <a:xfrm>
            <a:off x="1136860" y="2044464"/>
            <a:ext cx="1286611" cy="302262"/>
          </a:xfrm>
          <a:prstGeom prst="rect">
            <a:avLst/>
          </a:prstGeom>
          <a:noFill/>
        </p:spPr>
        <p:txBody>
          <a:bodyPr wrap="square" lIns="0" tIns="0" rIns="0" bIns="0" rtlCol="0" anchor="b">
            <a:spAutoFit/>
          </a:bodyPr>
          <a:lstStyle>
            <a:defPPr>
              <a:defRPr kern="1200" smtId="4294967295"/>
            </a:defPPr>
          </a:lstStyle>
          <a:p>
            <a:pPr algn="ctr"/>
            <a:r>
              <a:rPr lang="en-GB" sz="800" b="1">
                <a:solidFill>
                  <a:srgbClr val="A8B621"/>
                </a:solidFill>
              </a:rPr>
              <a:t>By June 2022 (n+1)</a:t>
            </a:r>
            <a:endParaRPr lang="en-GB" sz="800">
              <a:solidFill>
                <a:srgbClr val="A8B621"/>
              </a:solidFill>
            </a:endParaRPr>
          </a:p>
          <a:p>
            <a:pPr algn="ctr">
              <a:spcBef>
                <a:spcPts val="400"/>
              </a:spcBef>
            </a:pPr>
            <a:r>
              <a:rPr lang="en-GB" sz="831" b="1">
                <a:solidFill>
                  <a:schemeClr val="tx1">
                    <a:lumMod val="65000"/>
                    <a:lumOff val="35000"/>
                  </a:schemeClr>
                </a:solidFill>
              </a:rPr>
              <a:t>ECA’s first sample</a:t>
            </a:r>
          </a:p>
        </p:txBody>
      </p:sp>
      <p:sp>
        <p:nvSpPr>
          <p:cNvPr id="16" name="Title 1">
            <a:extLst>
              <a:ext uri="{FF2B5EF4-FFF2-40B4-BE49-F238E27FC236}">
                <a16:creationId xmlns:a16="http://schemas.microsoft.com/office/drawing/2014/main" id="{685CE624-D3D4-40A2-A949-AE78C22882EB}"/>
              </a:ext>
            </a:extLst>
          </p:cNvPr>
          <p:cNvSpPr txBox="1"/>
          <p:nvPr/>
        </p:nvSpPr>
        <p:spPr>
          <a:xfrm>
            <a:off x="576000" y="453600"/>
            <a:ext cx="8064000" cy="432000"/>
          </a:xfrm>
          <a:prstGeom prst="rect">
            <a:avLst/>
          </a:prstGeom>
          <a:noFill/>
        </p:spPr>
        <p:txBody>
          <a:bodyPr wrap="square" rtlCol="0">
            <a:spAutoFit/>
          </a:bodyPr>
          <a:lstStyle>
            <a:defPPr>
              <a:defRPr lang="en-US"/>
            </a:defPPr>
            <a:lvl1pPr>
              <a:defRPr sz="2600" b="1">
                <a:solidFill>
                  <a:schemeClr val="accent1">
                    <a:lumMod val="75000"/>
                  </a:schemeClr>
                </a:solidFill>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t>Discharge procedure: annual report</a:t>
            </a:r>
          </a:p>
        </p:txBody>
      </p:sp>
      <p:sp>
        <p:nvSpPr>
          <p:cNvPr id="23" name="Slide Number Placeholder 3">
            <a:extLst>
              <a:ext uri="{FF2B5EF4-FFF2-40B4-BE49-F238E27FC236}">
                <a16:creationId xmlns:a16="http://schemas.microsoft.com/office/drawing/2014/main" id="{8B2675AB-3722-4D49-8ADB-0AF8784E9619}"/>
              </a:ext>
            </a:extLst>
          </p:cNvPr>
          <p:cNvSpPr txBox="1"/>
          <p:nvPr/>
        </p:nvSpPr>
        <p:spPr>
          <a:xfrm>
            <a:off x="6840538" y="6423025"/>
            <a:ext cx="1800225" cy="252413"/>
          </a:xfrm>
          <a:prstGeom prst="rect">
            <a:avLst/>
          </a:prstGeom>
        </p:spPr>
        <p:txBody>
          <a:bodyPr anchor="ctr">
            <a:normAutofit fontScale="70000" lnSpcReduction="20000"/>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lgn="r">
              <a:spcAft>
                <a:spcPts val="600"/>
              </a:spcAft>
              <a:defRPr/>
            </a:pPr>
            <a:r>
              <a:rPr lang="en-GB" b="1">
                <a:solidFill>
                  <a:schemeClr val="bg1"/>
                </a:solidFill>
              </a:rPr>
              <a:t>Slide </a:t>
            </a:r>
            <a:fld id="{AC9B628F-8E1F-4780-8E76-83577860C743}" type="slidenum">
              <a:rPr lang="en-GB" b="1" smtClean="0">
                <a:solidFill>
                  <a:schemeClr val="bg1"/>
                </a:solidFill>
              </a:rPr>
              <a:pPr algn="r">
                <a:spcAft>
                  <a:spcPts val="600"/>
                </a:spcAft>
                <a:defRPr/>
              </a:pPr>
              <a:t>0</a:t>
            </a:fld>
            <a:endParaRPr lang="en-GB" b="1">
              <a:solidFill>
                <a:schemeClr val="bg1"/>
              </a:solidFill>
            </a:endParaRPr>
          </a:p>
        </p:txBody>
      </p:sp>
    </p:spTree>
    <p:extLst>
      <p:ext uri="{BB962C8B-B14F-4D97-AF65-F5344CB8AC3E}">
        <p14:creationId xmlns:p14="http://schemas.microsoft.com/office/powerpoint/2010/main" val="325014839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TextBox 9">
            <a:extLst>
              <a:ext uri="{FF2B5EF4-FFF2-40B4-BE49-F238E27FC236}">
                <a16:creationId xmlns:a16="http://schemas.microsoft.com/office/drawing/2014/main" id="{9D03143B-132D-4470-8775-F01442618DB9}"/>
              </a:ext>
            </a:extLst>
          </p:cNvPr>
          <p:cNvSpPr txBox="1"/>
          <p:nvPr/>
        </p:nvSpPr>
        <p:spPr>
          <a:xfrm>
            <a:off x="467544" y="1614008"/>
            <a:ext cx="8352928" cy="4478149"/>
          </a:xfrm>
          <a:prstGeom prst="rect">
            <a:avLst/>
          </a:prstGeom>
          <a:noFill/>
        </p:spPr>
        <p:txBody>
          <a:bodyPr wrap="square" rtlCol="0">
            <a:spAutoFit/>
          </a:bodyPr>
          <a:lstStyle>
            <a:defPPr>
              <a:defRPr kern="1200" smtId="4294967295"/>
            </a:defPPr>
          </a:lstStyle>
          <a:p>
            <a:r>
              <a:rPr lang="en-GB" sz="1900" b="1">
                <a:solidFill>
                  <a:srgbClr val="A8B621"/>
                </a:solidFill>
              </a:rPr>
              <a:t>ISSAI 4000, paragraph 37: “direct reporting engagement”</a:t>
            </a:r>
          </a:p>
          <a:p>
            <a:r>
              <a:rPr lang="en-GB" sz="1900">
                <a:solidFill>
                  <a:schemeClr val="tx1">
                    <a:lumMod val="65000"/>
                    <a:lumOff val="35000"/>
                  </a:schemeClr>
                </a:solidFill>
              </a:rPr>
              <a:t>Auditors evaluate evidence against audit criteria. This means that we used to pick a random, statistically representative sample of operations, and we audited it ourselves. </a:t>
            </a:r>
          </a:p>
          <a:p>
            <a:endParaRPr lang="en-GB" sz="1900">
              <a:solidFill>
                <a:schemeClr val="tx1">
                  <a:lumMod val="65000"/>
                  <a:lumOff val="35000"/>
                </a:schemeClr>
              </a:solidFill>
            </a:endParaRPr>
          </a:p>
          <a:p>
            <a:r>
              <a:rPr lang="en-GB" sz="1900" b="1">
                <a:solidFill>
                  <a:srgbClr val="A8B621"/>
                </a:solidFill>
              </a:rPr>
              <a:t>Until  2016:</a:t>
            </a:r>
          </a:p>
          <a:p>
            <a:r>
              <a:rPr lang="en-GB" sz="1900">
                <a:solidFill>
                  <a:schemeClr val="tx1">
                    <a:lumMod val="65000"/>
                    <a:lumOff val="35000"/>
                  </a:schemeClr>
                </a:solidFill>
              </a:rPr>
              <a:t>We drew our sample from all interim and final payments made from the EU budget to operational programmes during the year. </a:t>
            </a:r>
          </a:p>
          <a:p>
            <a:endParaRPr lang="en-GB" sz="1900">
              <a:solidFill>
                <a:schemeClr val="tx1">
                  <a:lumMod val="65000"/>
                  <a:lumOff val="35000"/>
                </a:schemeClr>
              </a:solidFill>
            </a:endParaRPr>
          </a:p>
          <a:p>
            <a:r>
              <a:rPr lang="en-GB" sz="1900" b="1">
                <a:solidFill>
                  <a:srgbClr val="A8B621"/>
                </a:solidFill>
              </a:rPr>
              <a:t>Since 2017:</a:t>
            </a:r>
          </a:p>
          <a:p>
            <a:r>
              <a:rPr lang="en-GB" sz="1900">
                <a:solidFill>
                  <a:schemeClr val="tx1">
                    <a:lumMod val="65000"/>
                    <a:lumOff val="35000"/>
                  </a:schemeClr>
                </a:solidFill>
              </a:rPr>
              <a:t>We draw our sample from the annual assurance packages for which the Commission has accepted the accounts, i.e. after audit authorities have completed their work and the necessary financial corrections have been made. </a:t>
            </a:r>
          </a:p>
          <a:p>
            <a:endParaRPr lang="en-GB" sz="1900">
              <a:solidFill>
                <a:schemeClr val="tx1">
                  <a:lumMod val="65000"/>
                  <a:lumOff val="35000"/>
                </a:schemeClr>
              </a:solidFill>
            </a:endParaRPr>
          </a:p>
          <a:p>
            <a:r>
              <a:rPr lang="en-GB" sz="1900">
                <a:solidFill>
                  <a:schemeClr val="tx1">
                    <a:lumMod val="65000"/>
                    <a:lumOff val="35000"/>
                  </a:schemeClr>
                </a:solidFill>
              </a:rPr>
              <a:t>The sample includes mainly transactions already audited by audit authorities.</a:t>
            </a:r>
          </a:p>
        </p:txBody>
      </p:sp>
      <p:sp>
        <p:nvSpPr>
          <p:cNvPr id="5" name="Slide Number Placeholder 3">
            <a:extLst>
              <a:ext uri="{FF2B5EF4-FFF2-40B4-BE49-F238E27FC236}">
                <a16:creationId xmlns:a16="http://schemas.microsoft.com/office/drawing/2014/main" id="{269EC855-1646-4865-8BB6-CEDE103F93A8}"/>
              </a:ext>
            </a:extLst>
          </p:cNvPr>
          <p:cNvSpPr txBox="1"/>
          <p:nvPr/>
        </p:nvSpPr>
        <p:spPr>
          <a:xfrm>
            <a:off x="6840538" y="6423025"/>
            <a:ext cx="1800225" cy="252413"/>
          </a:xfrm>
          <a:prstGeom prst="rect">
            <a:avLst/>
          </a:prstGeom>
        </p:spPr>
        <p:txBody>
          <a:bodyPr anchor="ctr">
            <a:normAutofit fontScale="70000" lnSpcReduction="20000"/>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lgn="r">
              <a:spcAft>
                <a:spcPts val="600"/>
              </a:spcAft>
              <a:defRPr/>
            </a:pPr>
            <a:r>
              <a:rPr lang="en-GB" b="1">
                <a:solidFill>
                  <a:schemeClr val="bg1"/>
                </a:solidFill>
              </a:rPr>
              <a:t>Slide </a:t>
            </a:r>
            <a:fld id="{AC9B628F-8E1F-4780-8E76-83577860C743}" type="slidenum">
              <a:rPr lang="en-GB" b="1" smtClean="0">
                <a:solidFill>
                  <a:schemeClr val="bg1"/>
                </a:solidFill>
              </a:rPr>
              <a:pPr algn="r">
                <a:spcAft>
                  <a:spcPts val="600"/>
                </a:spcAft>
                <a:defRPr/>
              </a:pPr>
              <a:t>0</a:t>
            </a:fld>
            <a:endParaRPr lang="en-GB" b="1">
              <a:solidFill>
                <a:schemeClr val="bg1"/>
              </a:solidFill>
            </a:endParaRPr>
          </a:p>
        </p:txBody>
      </p:sp>
      <p:sp>
        <p:nvSpPr>
          <p:cNvPr id="6" name="Title 1">
            <a:extLst>
              <a:ext uri="{FF2B5EF4-FFF2-40B4-BE49-F238E27FC236}">
                <a16:creationId xmlns:a16="http://schemas.microsoft.com/office/drawing/2014/main" id="{DFE956BD-38BF-495C-B824-817968827C1B}"/>
              </a:ext>
            </a:extLst>
          </p:cNvPr>
          <p:cNvSpPr>
            <a:spLocks noGrp="1"/>
          </p:cNvSpPr>
          <p:nvPr>
            <p:ph type="title"/>
          </p:nvPr>
        </p:nvSpPr>
        <p:spPr>
          <a:xfrm>
            <a:off x="539750" y="562943"/>
            <a:ext cx="8064500" cy="720197"/>
          </a:xfrm>
          <a:noFill/>
        </p:spPr>
        <p:txBody>
          <a:bodyPr wrap="square" rtlCol="0">
            <a:spAutoFit/>
          </a:bodyPr>
          <a:lstStyle>
            <a:defPPr>
              <a:defRPr kern="1200" smtId="4294967295"/>
            </a:defPPr>
          </a:lstStyle>
          <a:p>
            <a:r>
              <a:rPr lang="en-GB" altLang="en-US">
                <a:solidFill>
                  <a:schemeClr val="accent1">
                    <a:lumMod val="75000"/>
                  </a:schemeClr>
                </a:solidFill>
                <a:latin typeface="Myriad Pro"/>
                <a:ea typeface="+mn-ea"/>
                <a:cs typeface="Arial" pitchFamily="34" charset="0"/>
              </a:rPr>
              <a:t>Statement of assurance: </a:t>
            </a:r>
            <a:br>
              <a:rPr lang="en-GB" altLang="en-US">
                <a:solidFill>
                  <a:schemeClr val="accent1">
                    <a:lumMod val="75000"/>
                  </a:schemeClr>
                </a:solidFill>
                <a:latin typeface="Myriad Pro"/>
                <a:ea typeface="+mn-ea"/>
                <a:cs typeface="Arial" pitchFamily="34" charset="0"/>
              </a:rPr>
            </a:br>
            <a:r>
              <a:rPr lang="en-GB" altLang="en-US">
                <a:solidFill>
                  <a:schemeClr val="accent1">
                    <a:lumMod val="75000"/>
                  </a:schemeClr>
                </a:solidFill>
                <a:latin typeface="Myriad Pro"/>
                <a:ea typeface="+mn-ea"/>
                <a:cs typeface="Arial" pitchFamily="34" charset="0"/>
              </a:rPr>
              <a:t>our a</a:t>
            </a:r>
            <a:r>
              <a:rPr lang="en-GB">
                <a:solidFill>
                  <a:schemeClr val="accent1">
                    <a:lumMod val="75000"/>
                  </a:schemeClr>
                </a:solidFill>
                <a:latin typeface="Myriad Pro"/>
                <a:ea typeface="+mn-ea"/>
                <a:cs typeface="Arial" pitchFamily="34" charset="0"/>
              </a:rPr>
              <a:t>udit approach for Cohesion </a:t>
            </a:r>
          </a:p>
        </p:txBody>
      </p:sp>
    </p:spTree>
    <p:extLst>
      <p:ext uri="{BB962C8B-B14F-4D97-AF65-F5344CB8AC3E}">
        <p14:creationId xmlns:p14="http://schemas.microsoft.com/office/powerpoint/2010/main" val="86962929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 name="Content Placeholder 7">
            <a:extLst>
              <a:ext uri="{FF2B5EF4-FFF2-40B4-BE49-F238E27FC236}">
                <a16:creationId xmlns:a16="http://schemas.microsoft.com/office/drawing/2014/main" id="{794F3FB1-23F4-47ED-BD19-854BDD9610BF}"/>
              </a:ext>
            </a:extLst>
          </p:cNvPr>
          <p:cNvPicPr>
            <a:picLocks noGrp="1" noChangeAspect="1"/>
          </p:cNvPicPr>
          <p:nvPr>
            <p:ph idx="1"/>
          </p:nvPr>
        </p:nvPicPr>
        <p:blipFill>
          <a:blip r:embed="rId3"/>
          <a:stretch>
            <a:fillRect/>
          </a:stretch>
        </p:blipFill>
        <p:spPr>
          <a:xfrm>
            <a:off x="232936" y="1916832"/>
            <a:ext cx="8922183" cy="4359285"/>
          </a:xfrm>
          <a:prstGeom prst="rect">
            <a:avLst/>
          </a:prstGeom>
        </p:spPr>
      </p:pic>
      <p:sp>
        <p:nvSpPr>
          <p:cNvPr id="6" name="Slide Number Placeholder 3">
            <a:extLst>
              <a:ext uri="{FF2B5EF4-FFF2-40B4-BE49-F238E27FC236}">
                <a16:creationId xmlns:a16="http://schemas.microsoft.com/office/drawing/2014/main" id="{5014422A-C4B0-4B13-B4F3-D0AADDC2901A}"/>
              </a:ext>
            </a:extLst>
          </p:cNvPr>
          <p:cNvSpPr txBox="1"/>
          <p:nvPr/>
        </p:nvSpPr>
        <p:spPr>
          <a:xfrm>
            <a:off x="6840538" y="6423025"/>
            <a:ext cx="1800225" cy="252413"/>
          </a:xfrm>
          <a:prstGeom prst="rect">
            <a:avLst/>
          </a:prstGeom>
        </p:spPr>
        <p:txBody>
          <a:bodyPr anchor="ctr">
            <a:normAutofit fontScale="70000" lnSpcReduction="20000"/>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lgn="r">
              <a:spcAft>
                <a:spcPts val="600"/>
              </a:spcAft>
              <a:defRPr/>
            </a:pPr>
            <a:r>
              <a:rPr lang="en-GB" b="1">
                <a:solidFill>
                  <a:schemeClr val="bg1"/>
                </a:solidFill>
              </a:rPr>
              <a:t>Slide </a:t>
            </a:r>
            <a:fld id="{AC9B628F-8E1F-4780-8E76-83577860C743}" type="slidenum">
              <a:rPr lang="en-GB" b="1" smtClean="0">
                <a:solidFill>
                  <a:schemeClr val="bg1"/>
                </a:solidFill>
              </a:rPr>
              <a:pPr algn="r">
                <a:spcAft>
                  <a:spcPts val="600"/>
                </a:spcAft>
                <a:defRPr/>
              </a:pPr>
              <a:t>0</a:t>
            </a:fld>
            <a:endParaRPr lang="en-GB" b="1">
              <a:solidFill>
                <a:schemeClr val="bg1"/>
              </a:solidFill>
            </a:endParaRPr>
          </a:p>
        </p:txBody>
      </p:sp>
      <p:sp>
        <p:nvSpPr>
          <p:cNvPr id="10" name="Title 1">
            <a:extLst>
              <a:ext uri="{FF2B5EF4-FFF2-40B4-BE49-F238E27FC236}">
                <a16:creationId xmlns:a16="http://schemas.microsoft.com/office/drawing/2014/main" id="{1FC1E37A-8EC4-456F-94EC-333F25AA0571}"/>
              </a:ext>
            </a:extLst>
          </p:cNvPr>
          <p:cNvSpPr>
            <a:spLocks noGrp="1"/>
          </p:cNvSpPr>
          <p:nvPr>
            <p:ph type="title"/>
          </p:nvPr>
        </p:nvSpPr>
        <p:spPr>
          <a:xfrm>
            <a:off x="539750" y="562943"/>
            <a:ext cx="8064500" cy="720197"/>
          </a:xfrm>
          <a:noFill/>
        </p:spPr>
        <p:txBody>
          <a:bodyPr wrap="square" rtlCol="0">
            <a:spAutoFit/>
          </a:bodyPr>
          <a:lstStyle>
            <a:defPPr>
              <a:defRPr kern="1200" smtId="4294967295"/>
            </a:defPPr>
          </a:lstStyle>
          <a:p>
            <a:r>
              <a:rPr lang="en-GB" altLang="en-US">
                <a:solidFill>
                  <a:schemeClr val="accent1">
                    <a:lumMod val="75000"/>
                  </a:schemeClr>
                </a:solidFill>
                <a:latin typeface="Myriad Pro"/>
                <a:ea typeface="+mn-ea"/>
                <a:cs typeface="Arial" pitchFamily="34" charset="0"/>
              </a:rPr>
              <a:t>Statement of assurance: </a:t>
            </a:r>
            <a:br>
              <a:rPr lang="en-GB" altLang="en-US">
                <a:solidFill>
                  <a:schemeClr val="accent1">
                    <a:lumMod val="75000"/>
                  </a:schemeClr>
                </a:solidFill>
                <a:latin typeface="Myriad Pro"/>
                <a:ea typeface="+mn-ea"/>
                <a:cs typeface="Arial" pitchFamily="34" charset="0"/>
              </a:rPr>
            </a:br>
            <a:r>
              <a:rPr lang="en-GB" altLang="en-US">
                <a:solidFill>
                  <a:schemeClr val="accent1">
                    <a:lumMod val="75000"/>
                  </a:schemeClr>
                </a:solidFill>
                <a:latin typeface="Myriad Pro"/>
                <a:ea typeface="+mn-ea"/>
                <a:cs typeface="Arial" pitchFamily="34" charset="0"/>
              </a:rPr>
              <a:t>our a</a:t>
            </a:r>
            <a:r>
              <a:rPr lang="en-GB">
                <a:solidFill>
                  <a:schemeClr val="accent1">
                    <a:lumMod val="75000"/>
                  </a:schemeClr>
                </a:solidFill>
                <a:latin typeface="Myriad Pro"/>
                <a:ea typeface="+mn-ea"/>
                <a:cs typeface="Arial" pitchFamily="34" charset="0"/>
              </a:rPr>
              <a:t>udit approach for Cohesion </a:t>
            </a:r>
          </a:p>
        </p:txBody>
      </p:sp>
    </p:spTree>
    <p:extLst>
      <p:ext uri="{BB962C8B-B14F-4D97-AF65-F5344CB8AC3E}">
        <p14:creationId xmlns:p14="http://schemas.microsoft.com/office/powerpoint/2010/main" val="1970515203"/>
      </p:ext>
    </p:extLst>
  </p:cSld>
  <p:clrMapOvr>
    <a:masterClrMapping/>
  </p:clrMapOvr>
  <mc:AlternateContent xmlns:mc="http://schemas.openxmlformats.org/markup-compatibility/2006">
    <mc:Choice xmlns:p14="http://schemas.microsoft.com/office/powerpoint/2010/main" Requires="p14">
      <p:transition advClick="0" p14:dur="0"/>
    </mc:Choice>
    <mc:Fallback>
      <p:transition advClick="0"/>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B1A4A04-3B83-496C-A1C0-E782CA5FD88A}"/>
              </a:ext>
            </a:extLst>
          </p:cNvPr>
          <p:cNvSpPr>
            <a:spLocks noGrp="1"/>
          </p:cNvSpPr>
          <p:nvPr>
            <p:ph type="title"/>
          </p:nvPr>
        </p:nvSpPr>
        <p:spPr>
          <a:xfrm>
            <a:off x="576000" y="525501"/>
            <a:ext cx="8064000" cy="360099"/>
          </a:xfrm>
          <a:noFill/>
        </p:spPr>
        <p:txBody>
          <a:bodyPr wrap="square" rtlCol="0">
            <a:spAutoFit/>
          </a:bodyPr>
          <a:lstStyle>
            <a:defPPr>
              <a:defRPr kern="1200" smtId="4294967295"/>
            </a:defPPr>
          </a:lstStyle>
          <a:p>
            <a:r>
              <a:rPr lang="en-GB">
                <a:solidFill>
                  <a:schemeClr val="accent1">
                    <a:lumMod val="75000"/>
                  </a:schemeClr>
                </a:solidFill>
                <a:latin typeface="Myriad Pro"/>
                <a:ea typeface="+mn-ea"/>
                <a:cs typeface="Arial" pitchFamily="34" charset="0"/>
              </a:rPr>
              <a:t>Sampling approach for Cohesion</a:t>
            </a:r>
          </a:p>
        </p:txBody>
      </p:sp>
      <p:sp>
        <p:nvSpPr>
          <p:cNvPr id="3" name="Content Placeholder 2">
            <a:extLst>
              <a:ext uri="{FF2B5EF4-FFF2-40B4-BE49-F238E27FC236}">
                <a16:creationId xmlns:a16="http://schemas.microsoft.com/office/drawing/2014/main" id="{B95CB307-E565-43D6-A2E6-2E14A3296574}"/>
              </a:ext>
            </a:extLst>
          </p:cNvPr>
          <p:cNvSpPr>
            <a:spLocks noGrp="1"/>
          </p:cNvSpPr>
          <p:nvPr>
            <p:ph sz="half" idx="1"/>
          </p:nvPr>
        </p:nvSpPr>
        <p:spPr>
          <a:xfrm>
            <a:off x="3779912" y="1412776"/>
            <a:ext cx="5076111" cy="4896000"/>
          </a:xfrm>
        </p:spPr>
        <p:txBody>
          <a:bodyPr wrap="square" anchor="t">
            <a:noAutofit/>
          </a:bodyPr>
          <a:lstStyle>
            <a:defPPr>
              <a:defRPr kern="1200" smtId="4294967295"/>
            </a:defPPr>
          </a:lstStyle>
          <a:p>
            <a:pPr marL="0" indent="0">
              <a:buNone/>
            </a:pPr>
            <a:r>
              <a:rPr lang="en-GB" sz="1800" b="1">
                <a:solidFill>
                  <a:srgbClr val="A8B621"/>
                </a:solidFill>
              </a:rPr>
              <a:t>Monetary unit sampling (MUS)</a:t>
            </a:r>
          </a:p>
          <a:p>
            <a:pPr marL="0" indent="0">
              <a:buNone/>
            </a:pPr>
            <a:r>
              <a:rPr lang="en-GB" sz="1800"/>
              <a:t>a method of statistical sampling in which every euro has an equal chance of selection</a:t>
            </a:r>
          </a:p>
          <a:p>
            <a:pPr marL="0" indent="0">
              <a:buNone/>
            </a:pPr>
            <a:endParaRPr lang="en-GB" sz="1800"/>
          </a:p>
          <a:p>
            <a:pPr marL="0" indent="0">
              <a:buNone/>
            </a:pPr>
            <a:r>
              <a:rPr lang="en-GB" sz="1800" b="1">
                <a:solidFill>
                  <a:srgbClr val="A8B621"/>
                </a:solidFill>
              </a:rPr>
              <a:t>Several stages of sampling</a:t>
            </a:r>
          </a:p>
          <a:p>
            <a:pPr marL="269875" indent="-269875">
              <a:buNone/>
            </a:pPr>
            <a:r>
              <a:rPr lang="en-GB" sz="1800"/>
              <a:t>1) 	we sample the assurance package</a:t>
            </a:r>
          </a:p>
          <a:p>
            <a:pPr marL="269875" indent="-269875">
              <a:buNone/>
            </a:pPr>
            <a:r>
              <a:rPr lang="en-GB" sz="1800"/>
              <a:t>2)  we sample operations from the sample audited by the audit authority</a:t>
            </a:r>
          </a:p>
          <a:p>
            <a:pPr marL="269875" indent="-269875">
              <a:buNone/>
            </a:pPr>
            <a:r>
              <a:rPr lang="en-GB" sz="1800"/>
              <a:t>3)	we audit subsamples of 30 expenditure items in cases where the audit authority audited more</a:t>
            </a:r>
          </a:p>
        </p:txBody>
      </p:sp>
      <p:pic>
        <p:nvPicPr>
          <p:cNvPr id="6" name="Picture 5">
            <a:extLst>
              <a:ext uri="{FF2B5EF4-FFF2-40B4-BE49-F238E27FC236}">
                <a16:creationId xmlns:a16="http://schemas.microsoft.com/office/drawing/2014/main" id="{1A5AA722-2511-4F08-867A-DA33082C92A1}"/>
              </a:ext>
            </a:extLst>
          </p:cNvPr>
          <p:cNvPicPr>
            <a:picLocks noChangeAspect="1"/>
          </p:cNvPicPr>
          <p:nvPr/>
        </p:nvPicPr>
        <p:blipFill>
          <a:blip r:embed="rId3"/>
          <a:stretch>
            <a:fillRect/>
          </a:stretch>
        </p:blipFill>
        <p:spPr>
          <a:xfrm>
            <a:off x="576000" y="1156302"/>
            <a:ext cx="2864748" cy="4014371"/>
          </a:xfrm>
          <a:prstGeom prst="rect">
            <a:avLst/>
          </a:prstGeom>
          <a:noFill/>
        </p:spPr>
      </p:pic>
      <p:sp>
        <p:nvSpPr>
          <p:cNvPr id="5" name="TextBox 4">
            <a:extLst>
              <a:ext uri="{FF2B5EF4-FFF2-40B4-BE49-F238E27FC236}">
                <a16:creationId xmlns:a16="http://schemas.microsoft.com/office/drawing/2014/main" id="{232CB6FC-BF4F-4597-9AD4-22ACAD401F37}"/>
              </a:ext>
            </a:extLst>
          </p:cNvPr>
          <p:cNvSpPr txBox="1"/>
          <p:nvPr/>
        </p:nvSpPr>
        <p:spPr>
          <a:xfrm>
            <a:off x="576050" y="5441375"/>
            <a:ext cx="7776864" cy="646331"/>
          </a:xfrm>
          <a:prstGeom prst="rect">
            <a:avLst/>
          </a:prstGeom>
          <a:noFill/>
        </p:spPr>
        <p:txBody>
          <a:bodyPr wrap="square" rtlCol="0">
            <a:spAutoFit/>
          </a:bodyPr>
          <a:lstStyle>
            <a:defPPr>
              <a:defRPr kern="1200" smtId="4294967295"/>
            </a:defPPr>
          </a:lstStyle>
          <a:p>
            <a:r>
              <a:rPr lang="en-GB" b="1">
                <a:solidFill>
                  <a:srgbClr val="A8B621"/>
                </a:solidFill>
              </a:rPr>
              <a:t>The results of our audit of these statistical samples can be extrapolated to the whole population</a:t>
            </a:r>
          </a:p>
        </p:txBody>
      </p:sp>
      <p:sp>
        <p:nvSpPr>
          <p:cNvPr id="8" name="Slide Number Placeholder 3">
            <a:extLst>
              <a:ext uri="{FF2B5EF4-FFF2-40B4-BE49-F238E27FC236}">
                <a16:creationId xmlns:a16="http://schemas.microsoft.com/office/drawing/2014/main" id="{E67E32B0-39EF-448B-AE80-631BDE935FF7}"/>
              </a:ext>
            </a:extLst>
          </p:cNvPr>
          <p:cNvSpPr txBox="1"/>
          <p:nvPr/>
        </p:nvSpPr>
        <p:spPr>
          <a:xfrm>
            <a:off x="6840538" y="6423025"/>
            <a:ext cx="1800225" cy="252413"/>
          </a:xfrm>
          <a:prstGeom prst="rect">
            <a:avLst/>
          </a:prstGeom>
        </p:spPr>
        <p:txBody>
          <a:bodyPr anchor="ctr">
            <a:normAutofit fontScale="70000" lnSpcReduction="20000"/>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lgn="r">
              <a:spcAft>
                <a:spcPts val="600"/>
              </a:spcAft>
              <a:defRPr/>
            </a:pPr>
            <a:r>
              <a:rPr lang="en-GB" b="1">
                <a:solidFill>
                  <a:schemeClr val="bg1"/>
                </a:solidFill>
              </a:rPr>
              <a:t>Slide </a:t>
            </a:r>
            <a:fld id="{AC9B628F-8E1F-4780-8E76-83577860C743}" type="slidenum">
              <a:rPr lang="en-GB" b="1" smtClean="0">
                <a:solidFill>
                  <a:schemeClr val="bg1"/>
                </a:solidFill>
              </a:rPr>
              <a:pPr algn="r">
                <a:spcAft>
                  <a:spcPts val="600"/>
                </a:spcAft>
                <a:defRPr/>
              </a:pPr>
              <a:t>0</a:t>
            </a:fld>
            <a:endParaRPr lang="en-GB" b="1">
              <a:solidFill>
                <a:schemeClr val="bg1"/>
              </a:solidFill>
            </a:endParaRPr>
          </a:p>
        </p:txBody>
      </p:sp>
    </p:spTree>
    <p:extLst>
      <p:ext uri="{BB962C8B-B14F-4D97-AF65-F5344CB8AC3E}">
        <p14:creationId xmlns:p14="http://schemas.microsoft.com/office/powerpoint/2010/main" val="34222757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7" name="Title 1"/>
          <p:cNvSpPr txBox="1"/>
          <p:nvPr/>
        </p:nvSpPr>
        <p:spPr>
          <a:xfrm>
            <a:off x="539750" y="397694"/>
            <a:ext cx="8064500" cy="892552"/>
          </a:xfrm>
          <a:prstGeom prst="rect">
            <a:avLst/>
          </a:prstGeom>
          <a:noFill/>
        </p:spPr>
        <p:txBody>
          <a:bodyPr wrap="square" rtlCol="0">
            <a:spAutoFit/>
          </a:bodyPr>
          <a:lstStyle>
            <a:defPPr>
              <a:defRPr lang="en-US"/>
            </a:defPPr>
            <a:lvl1pPr>
              <a:defRPr sz="2600" b="1">
                <a:solidFill>
                  <a:schemeClr val="accent1">
                    <a:lumMod val="75000"/>
                  </a:schemeClr>
                </a:solidFill>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ltLang="en-US"/>
              <a:t>Statement of assurance:</a:t>
            </a:r>
          </a:p>
          <a:p>
            <a:r>
              <a:rPr lang="en-GB"/>
              <a:t>Work done since 2017 for Cohesion</a:t>
            </a:r>
          </a:p>
        </p:txBody>
      </p:sp>
      <p:sp>
        <p:nvSpPr>
          <p:cNvPr id="110" name="TextBox 109"/>
          <p:cNvSpPr txBox="1"/>
          <p:nvPr/>
        </p:nvSpPr>
        <p:spPr>
          <a:xfrm>
            <a:off x="578796" y="2331087"/>
            <a:ext cx="1225888" cy="184666"/>
          </a:xfrm>
          <a:prstGeom prst="rect">
            <a:avLst/>
          </a:prstGeom>
          <a:noFill/>
        </p:spPr>
        <p:txBody>
          <a:bodyPr wrap="square" lIns="0" tIns="0" rIns="0" bIns="0" rtlCol="0">
            <a:spAutoFit/>
          </a:bodyPr>
          <a:lstStyle>
            <a:defPPr>
              <a:defRPr kern="1200" smtId="4294967295"/>
            </a:defPPr>
          </a:lstStyle>
          <a:p>
            <a:pPr algn="ctr"/>
            <a:r>
              <a:rPr lang="en-GB" sz="1200" b="1">
                <a:solidFill>
                  <a:schemeClr val="bg1"/>
                </a:solidFill>
              </a:rPr>
              <a:t>PRESIDNCY</a:t>
            </a:r>
          </a:p>
        </p:txBody>
      </p:sp>
      <p:sp>
        <p:nvSpPr>
          <p:cNvPr id="112" name="TextBox 111"/>
          <p:cNvSpPr txBox="1"/>
          <p:nvPr/>
        </p:nvSpPr>
        <p:spPr>
          <a:xfrm>
            <a:off x="7403304" y="2273154"/>
            <a:ext cx="1225888" cy="369332"/>
          </a:xfrm>
          <a:prstGeom prst="rect">
            <a:avLst/>
          </a:prstGeom>
          <a:noFill/>
        </p:spPr>
        <p:txBody>
          <a:bodyPr wrap="square" lIns="0" tIns="0" rIns="0" bIns="0" rtlCol="0" anchor="ctr">
            <a:spAutoFit/>
          </a:bodyPr>
          <a:lstStyle>
            <a:defPPr>
              <a:defRPr kern="1200" smtId="4294967295"/>
            </a:defPPr>
          </a:lstStyle>
          <a:p>
            <a:pPr algn="ctr"/>
            <a:r>
              <a:rPr lang="en-GB" sz="1200" b="1">
                <a:solidFill>
                  <a:schemeClr val="bg1"/>
                </a:solidFill>
              </a:rPr>
              <a:t>SECRETAIAT</a:t>
            </a:r>
          </a:p>
          <a:p>
            <a:pPr algn="ctr"/>
            <a:r>
              <a:rPr lang="en-GB" sz="1200" b="1">
                <a:solidFill>
                  <a:schemeClr val="bg1"/>
                </a:solidFill>
              </a:rPr>
              <a:t>GENERAL</a:t>
            </a:r>
          </a:p>
        </p:txBody>
      </p:sp>
      <p:sp>
        <p:nvSpPr>
          <p:cNvPr id="46" name="TextBox 45"/>
          <p:cNvSpPr txBox="1"/>
          <p:nvPr/>
        </p:nvSpPr>
        <p:spPr>
          <a:xfrm>
            <a:off x="2839708" y="5552365"/>
            <a:ext cx="1225888" cy="461665"/>
          </a:xfrm>
          <a:prstGeom prst="rect">
            <a:avLst/>
          </a:prstGeom>
          <a:noFill/>
        </p:spPr>
        <p:txBody>
          <a:bodyPr wrap="square" lIns="0" tIns="0" rIns="0" bIns="0" rtlCol="0" anchor="ctr">
            <a:spAutoFit/>
          </a:bodyPr>
          <a:lstStyle>
            <a:defPPr>
              <a:defRPr kern="1200" smtId="4294967295"/>
            </a:defPPr>
          </a:lstStyle>
          <a:p>
            <a:pPr algn="ctr"/>
            <a:r>
              <a:rPr lang="en-GB" sz="1000" b="1">
                <a:solidFill>
                  <a:schemeClr val="bg1"/>
                </a:solidFill>
              </a:rPr>
              <a:t>AUDIT QUALITY CONTROL COMMITTEE</a:t>
            </a:r>
          </a:p>
        </p:txBody>
      </p:sp>
      <p:sp>
        <p:nvSpPr>
          <p:cNvPr id="8" name="TextBox 7">
            <a:extLst>
              <a:ext uri="{FF2B5EF4-FFF2-40B4-BE49-F238E27FC236}">
                <a16:creationId xmlns:a16="http://schemas.microsoft.com/office/drawing/2014/main" id="{CDF6978D-6DAE-43E1-9C11-7FF8AE51126C}"/>
              </a:ext>
            </a:extLst>
          </p:cNvPr>
          <p:cNvSpPr txBox="1"/>
          <p:nvPr/>
        </p:nvSpPr>
        <p:spPr>
          <a:xfrm>
            <a:off x="395536" y="1772816"/>
            <a:ext cx="7737620" cy="4478149"/>
          </a:xfrm>
          <a:prstGeom prst="rect">
            <a:avLst/>
          </a:prstGeom>
          <a:noFill/>
        </p:spPr>
        <p:txBody>
          <a:bodyPr wrap="square" rtlCol="0">
            <a:spAutoFit/>
          </a:bodyPr>
          <a:lstStyle>
            <a:defPPr>
              <a:defRPr kern="1200" smtId="4294967295"/>
            </a:defPPr>
          </a:lstStyle>
          <a:p>
            <a:pPr marL="177800">
              <a:spcAft>
                <a:spcPts val="1200"/>
              </a:spcAft>
            </a:pPr>
            <a:r>
              <a:rPr lang="en-GB" sz="2000" b="1">
                <a:solidFill>
                  <a:srgbClr val="A8B621"/>
                </a:solidFill>
              </a:rPr>
              <a:t>Background information</a:t>
            </a:r>
          </a:p>
          <a:p>
            <a:pPr marL="463550" indent="-285750">
              <a:spcAft>
                <a:spcPts val="600"/>
              </a:spcAft>
              <a:buFont typeface="Arial" panose="020b0604020202020204" pitchFamily="34" charset="0"/>
              <a:buChar char="•"/>
            </a:pPr>
            <a:r>
              <a:rPr lang="en-GB" sz="2000">
                <a:solidFill>
                  <a:schemeClr val="tx1">
                    <a:lumMod val="65000"/>
                    <a:lumOff val="35000"/>
                  </a:schemeClr>
                </a:solidFill>
              </a:rPr>
              <a:t>Member states submitted 1620 assurance packages in total (2017-2022)</a:t>
            </a:r>
          </a:p>
          <a:p>
            <a:pPr marL="463550" indent="-285750">
              <a:spcAft>
                <a:spcPts val="600"/>
              </a:spcAft>
              <a:buFont typeface="Arial" panose="020b0604020202020204" pitchFamily="34" charset="0"/>
              <a:buChar char="•"/>
            </a:pPr>
            <a:r>
              <a:rPr lang="en-GB" sz="2000">
                <a:solidFill>
                  <a:schemeClr val="tx1">
                    <a:lumMod val="65000"/>
                    <a:lumOff val="35000"/>
                  </a:schemeClr>
                </a:solidFill>
              </a:rPr>
              <a:t>On average, we covered 23 assurance packages per year</a:t>
            </a:r>
          </a:p>
          <a:p>
            <a:pPr marL="463550" indent="-285750">
              <a:spcAft>
                <a:spcPts val="600"/>
              </a:spcAft>
              <a:buFont typeface="Arial" panose="020b0604020202020204" pitchFamily="34" charset="0"/>
              <a:buChar char="•"/>
            </a:pPr>
            <a:r>
              <a:rPr lang="en-GB" sz="2000">
                <a:solidFill>
                  <a:schemeClr val="tx1">
                    <a:lumMod val="65000"/>
                    <a:lumOff val="35000"/>
                  </a:schemeClr>
                </a:solidFill>
              </a:rPr>
              <a:t>As we use MUS, our sample covered around </a:t>
            </a:r>
            <a:r>
              <a:rPr lang="en-GB" sz="2000" b="1">
                <a:solidFill>
                  <a:schemeClr val="tx1">
                    <a:lumMod val="65000"/>
                    <a:lumOff val="35000"/>
                  </a:schemeClr>
                </a:solidFill>
              </a:rPr>
              <a:t>50%</a:t>
            </a:r>
            <a:r>
              <a:rPr lang="en-GB" sz="2000">
                <a:solidFill>
                  <a:schemeClr val="tx1">
                    <a:lumMod val="65000"/>
                    <a:lumOff val="35000"/>
                  </a:schemeClr>
                </a:solidFill>
              </a:rPr>
              <a:t> of expenditure certified in the accounts</a:t>
            </a:r>
          </a:p>
          <a:p>
            <a:pPr algn="ctr">
              <a:lnSpc>
                <a:spcPct val="150000"/>
              </a:lnSpc>
            </a:pPr>
            <a:endParaRPr lang="en-GB" sz="2000" b="1">
              <a:solidFill>
                <a:srgbClr val="026938"/>
              </a:solidFill>
            </a:endParaRPr>
          </a:p>
          <a:p>
            <a:pPr>
              <a:lnSpc>
                <a:spcPct val="150000"/>
              </a:lnSpc>
            </a:pPr>
            <a:endParaRPr lang="en-GB" sz="2000">
              <a:solidFill>
                <a:schemeClr val="tx1">
                  <a:lumMod val="65000"/>
                  <a:lumOff val="35000"/>
                </a:schemeClr>
              </a:solidFill>
            </a:endParaRPr>
          </a:p>
          <a:p>
            <a:pPr>
              <a:lnSpc>
                <a:spcPct val="150000"/>
              </a:lnSpc>
            </a:pPr>
            <a:endParaRPr lang="en-GB" sz="2000">
              <a:solidFill>
                <a:schemeClr val="tx1">
                  <a:lumMod val="65000"/>
                  <a:lumOff val="35000"/>
                </a:schemeClr>
              </a:solidFill>
            </a:endParaRPr>
          </a:p>
          <a:p>
            <a:pPr>
              <a:lnSpc>
                <a:spcPct val="150000"/>
              </a:lnSpc>
            </a:pPr>
            <a:endParaRPr lang="en-GB" sz="2000">
              <a:solidFill>
                <a:schemeClr val="tx1">
                  <a:lumMod val="65000"/>
                  <a:lumOff val="35000"/>
                </a:schemeClr>
              </a:solidFill>
            </a:endParaRPr>
          </a:p>
          <a:p>
            <a:endParaRPr lang="en-GB" sz="2000">
              <a:solidFill>
                <a:schemeClr val="tx1">
                  <a:lumMod val="65000"/>
                  <a:lumOff val="35000"/>
                </a:schemeClr>
              </a:solidFill>
            </a:endParaRPr>
          </a:p>
        </p:txBody>
      </p:sp>
      <p:sp>
        <p:nvSpPr>
          <p:cNvPr id="10" name="Slide Number Placeholder 3">
            <a:extLst>
              <a:ext uri="{FF2B5EF4-FFF2-40B4-BE49-F238E27FC236}">
                <a16:creationId xmlns:a16="http://schemas.microsoft.com/office/drawing/2014/main" id="{14D99A17-CF46-463F-A2C5-D3D1A5E7E3AF}"/>
              </a:ext>
            </a:extLst>
          </p:cNvPr>
          <p:cNvSpPr txBox="1"/>
          <p:nvPr/>
        </p:nvSpPr>
        <p:spPr>
          <a:xfrm>
            <a:off x="6840538" y="6423025"/>
            <a:ext cx="1800225" cy="252413"/>
          </a:xfrm>
          <a:prstGeom prst="rect">
            <a:avLst/>
          </a:prstGeom>
        </p:spPr>
        <p:txBody>
          <a:bodyPr anchor="ctr">
            <a:normAutofit fontScale="70000" lnSpcReduction="20000"/>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lgn="r">
              <a:spcAft>
                <a:spcPts val="600"/>
              </a:spcAft>
              <a:defRPr/>
            </a:pPr>
            <a:r>
              <a:rPr lang="en-GB" b="1">
                <a:solidFill>
                  <a:schemeClr val="bg1"/>
                </a:solidFill>
              </a:rPr>
              <a:t>Slide </a:t>
            </a:r>
            <a:fld id="{AC9B628F-8E1F-4780-8E76-83577860C743}" type="slidenum">
              <a:rPr lang="en-GB" b="1" smtClean="0">
                <a:solidFill>
                  <a:schemeClr val="bg1"/>
                </a:solidFill>
              </a:rPr>
              <a:pPr algn="r">
                <a:spcAft>
                  <a:spcPts val="600"/>
                </a:spcAft>
                <a:defRPr/>
              </a:pPr>
              <a:t>0</a:t>
            </a:fld>
            <a:endParaRPr lang="en-GB" b="1">
              <a:solidFill>
                <a:schemeClr val="bg1"/>
              </a:solidFill>
            </a:endParaRPr>
          </a:p>
        </p:txBody>
      </p:sp>
    </p:spTree>
    <p:extLst>
      <p:ext uri="{BB962C8B-B14F-4D97-AF65-F5344CB8AC3E}">
        <p14:creationId xmlns:p14="http://schemas.microsoft.com/office/powerpoint/2010/main" val="1392179947"/>
      </p:ext>
    </p:extLst>
  </p:cSld>
  <p:clrMapOvr>
    <a:masterClrMapping/>
  </p:clrMapOvr>
  <p:transition/>
  <p:timing/>
</p:sld>
</file>

<file path=ppt/tags/tag1.xml><?xml version="1.0" encoding="utf-8"?>
<p:tagLst xmlns:p="http://schemas.openxmlformats.org/presentationml/2006/main">
  <p:tag name="ARS_CHARTPARA_DATAFORMAT" val="ltNumberValue"/>
  <p:tag name="ARS_CHARTPARA_DATALABELFONTBOLD" val="False"/>
  <p:tag name="ARS_CHARTPARA_DATALABELFONTCOLOR" val="-16777216"/>
  <p:tag name="ARS_CHARTPARA_DATALABELFONTITALIC" val="False"/>
  <p:tag name="ARS_CHARTPARA_DATALABELFONTNAME" val="Arial"/>
  <p:tag name="ARS_CHARTPARA_DATALABELFONTSIZE" val="14"/>
  <p:tag name="ARS_CHARTPARA_DATAPERCENTBASE" val="crParticipant"/>
  <p:tag name="ARS_CHARTPARA_ITEMLABELFONTBOLD" val="False"/>
  <p:tag name="ARS_CHARTPARA_ITEMLABELFONTCOLOR" val="-16777216"/>
  <p:tag name="ARS_CHARTPARA_ITEMLABELFONTITALIC" val="False"/>
  <p:tag name="ARS_CHARTPARA_ITEMLABELFONTNAME" val="Arial"/>
  <p:tag name="ARS_CHARTPARA_ITEMLABELFONTSIZE" val="16"/>
  <p:tag name="ARS_CHARTPARA_NUMBERDEC" val="0"/>
  <p:tag name="ARS_CHARTPARA_PERCENTDEC" val="1"/>
  <p:tag name="ARS_CHARTPARA_SHOW3D" val="0"/>
  <p:tag name="ARS_CHARTPARA_SHOWTIME" val="csStop"/>
  <p:tag name="ARS_CHARTPARA_SHOWWINDOW" val="0"/>
  <p:tag name="ARS_CHARTPOINTWIDTH" val="0.5"/>
  <p:tag name="ARS_CHARTSHOWITEMTEXT" val="0"/>
  <p:tag name="ARS_RESPONSETYPE" val="None"/>
</p:tagLst>
</file>

<file path=ppt/tags/tag2.xml><?xml version="1.0" encoding="utf-8"?>
<p:tagLst xmlns:p="http://schemas.openxmlformats.org/presentationml/2006/main">
  <p:tag name="ARS_PPT_DBNAME" val="DOP000870EN01-19PP-ECA_general_presentation-OR[20200113103401238].mdb"/>
  <p:tag name="AS_NET" val="4.0.30319.42000"/>
  <p:tag name="AS_OS" val="Microsoft Windows NT 10.0.17763.0"/>
  <p:tag name="AS_RELEASE_DATE" val="2015.10.05"/>
  <p:tag name="AS_TITLE" val="Aspose.Slides for .NET 4.0"/>
  <p:tag name="AS_VERSION" val="15.8.0.0"/>
  <p:tag name="ISPRING_RESOURCE_PATHS_HASH_2" val="974624f11eefedd6cc846ddded61b0157faf"/>
</p:tagLst>
</file>

<file path=ppt/theme/theme1.xml><?xml version="1.0" encoding="utf-8"?>
<a:theme xmlns:r="http://schemas.openxmlformats.org/officeDocument/2006/relationships" xmlns:a="http://schemas.openxmlformats.org/drawingml/2006/main" name="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Arial"/>
        <a:cs typeface="Arial"/>
      </a:majorFont>
      <a:minorFont>
        <a:latin typeface="Myriad Pro"/>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92064a5-2386-4711-9645-fc7efad62054">5NNTHXNKNENN-59931945-258</_dlc_DocId>
    <_dlc_DocIdUrl xmlns="192064a5-2386-4711-9645-fc7efad62054">
      <Url>https://workplace.eca.eu/CH2/CH2_SOA/_layouts/15/DocIdRedir.aspx?ID=5NNTHXNKNENN-59931945-258</Url>
      <Description>5NNTHXNKNENN-59931945-258</Description>
    </_dlc_DocIdUrl>
    <SharedWithUsers xmlns="120ecc53-5a16-4cb6-914f-c0056c403491">
      <UserInfo>
        <DisplayName>Richard Moore</DisplayName>
        <AccountId>1274</AccountId>
        <AccountType/>
      </UserInfo>
      <UserInfo>
        <DisplayName>Valeria Rota</DisplayName>
        <AccountId>295</AccountId>
        <AccountType/>
      </UserInfo>
      <UserInfo>
        <DisplayName>Susanna Rafalzik</DisplayName>
        <AccountId>3506</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urolookProperties>
  <ProductCustomizationId/>
  <Created>
    <Version>10.0.43120.0</Version>
    <Date>2022-04-13T17:38:49</Date>
    <Language>EN</Language>
    <Note/>
  </Created>
  <Edited>
    <Version/>
    <Date/>
  </Edited>
  <DocumentModel>
    <Id>c7ca1146-07f3-41b1-bcb2-d5213d29a28d</Id>
    <Name>Non-Eurolook Document</Name>
  </DocumentModel>
  <CustomTemplate>
    <Id/>
    <Name/>
  </CustomTemplate>
  <DocumentDate>2022-04-13T17:38:49</DocumentDate>
  <DocumentVersion/>
  <CompatibilityMode>Eurolook4X</CompatibilityMode>
  <DocumentMetadata>
    <TitlePart MetadataSerializationType="SimpleValue"/>
    <sfCategoryTaxHTField0 MetadataSerializationType="SingleBoundedTerm">
      <Terms>
        <TermInfo>
          <TermName>Presentation</TermName>
          <TermId>ff41af9d-5882-4b16-86b4-31f73ed5bea0</TermId>
        </TermInfo>
      </Terms>
    </sfCategoryTaxHTField0>
    <Eca_DocumentDate MetadataSerializationType="SimpleValue">2023-05-12T00:00:00</Eca_DocumentDate>
    <Eca_Doc_Confidentiality_LevelsTaxHTField0 MetadataSerializationType="SingleBoundedTerm">
      <Terms/>
    </Eca_Doc_Confidentiality_LevelsTaxHTField0>
    <ShortTitle MetadataSerializationType="SimpleValue">ECA_general_presentation</ShortTitle>
    <termstore_sfDivTaxHTField0 MetadataSerializationType="SingleBoundedTerm">
      <Terms>
        <TermInfo>
          <TermName>Directorate of the Presidency</TermName>
          <TermId>a3f77e99-9212-46ff-8cee-52670a2f0846</TermId>
        </TermInfo>
      </Terms>
    </termstore_sfDivTaxHTField0>
    <Eca_Doc_ReferenceNumber MetadataSerializationType="SimpleValue">002177</Eca_Doc_ReferenceNumber>
    <sfLangTaxHTField0 MetadataSerializationType="SingleBoundedTerm">
      <Terms>
        <TermInfo>
          <TermName>English</TermName>
          <TermId>5c1bbf89-8134-4933-a804-d40db1ccb64c</TermId>
        </TermInfo>
      </Terms>
    </sfLangTaxHTField0>
    <sfVersionNumber MetadataSerializationType="SimpleValue">01</sfVersionNumber>
    <sfYear MetadataSerializationType="SimpleValue">23</sfYear>
    <termstore_sfStatutTaxHTField0 MetadataSerializationType="SingleBoundedTerm">
      <Terms>
        <TermInfo>
          <TermName>Main part - PP</TermName>
          <TermId>5f451bac-2385-465d-8382-8c0255fcf9fa</TermId>
        </TermInfo>
      </Terms>
    </termstore_sfStatutTaxHTField0>
    <termstore_sfGaDecDiffusionTaxHTField0 MetadataSerializationType="MultipleBoundedTerms">
      <Terms/>
    </termstore_sfGaDecDiffusionTaxHTField0>
    <termstore_sfVersionTaxHTField0 MetadataSerializationType="SingleBoundedTerm">
      <Terms>
        <TermInfo>
          <TermName>Original not annotated</TermName>
          <TermId>5f67353d-0544-44b7-8683-86d6ac1c52a9</TermId>
        </TermInfo>
      </Terms>
    </termstore_sfVersionTaxHTField0>
    <termstore_sfGaDecTaxHTField0 MetadataSerializationType="SingleBoundedTerm">
      <Terms/>
    </termstore_sfGaDecTaxHTField0>
    <sfGaDecNbr MetadataSerializationType="SimpleValue"/>
    <SerialNumber MetadataSerializationType="SimpleValue"/>
    <sfGaDecYr MetadataSerializationType="SimpleValue"/>
    <Eca_Doc_ReportingMemberTaxHTField0 MetadataSerializationType="MultipleBoundedTerms">
      <Terms/>
    </Eca_Doc_ReportingMemberTaxHTField0>
    <Eca_Doc_AuditTaskNumber MetadataSerializationType="SimpleValue"/>
    <Eca_Doc_ProcedureStageTaxHTField0 MetadataSerializationType="SingleBoundedTerm">
      <Terms/>
    </Eca_Doc_ProcedureStageTaxHTField0>
    <Eca_Doc_ProcedureStepTaxHTField0 MetadataSerializationType="SingleBoundedTerm">
      <Terms/>
    </Eca_Doc_ProcedureStepTaxHTField0>
    <Eca_Doc_AuditTypeTaxHTField0 MetadataSerializationType="SingleBoundedTerm">
      <Terms/>
    </Eca_Doc_AuditTypeTaxHTField0>
    <Eca_Doc_AuditeeTaxHTField0 MetadataSerializationType="MultipleBoundedTerms">
      <Terms/>
    </Eca_Doc_AuditeeTaxHTField0>
    <Eca_CoreKeywordsDocTaxHTField0 MetadataSerializationType="MultipleBoundedTerms">
      <Terms/>
    </Eca_CoreKeywordsDocTaxHTField0>
    <Eca_Doc_CountryTaxHTField0 MetadataSerializationType="MultipleBoundedTerms">
      <Terms/>
    </Eca_Doc_CountryTaxHTField0>
    <Eca_Doc_OrganisationTaxHTField0 MetadataSerializationType="SingleBoundedTerm">
      <Terms>
        <TermInfo>
          <TermName>European Court of Auditors</TermName>
          <TermId>723c3162-adba-4aed-b99f-6e3e3f369d74</TermId>
        </TermInfo>
      </Terms>
    </Eca_Doc_OrganisationTaxHTField0>
    <Eca_Doc_Author MetadataSerializationType="SingleUser"/>
    <FooterDate MetadataSerializationType="SimpleValue"/>
    <SpecialReportAboutBox MetadataSerializationType="SimpleValue"/>
  </DocumentMetadata>
</EurolookProperties>
</file>

<file path=customXml/item5.xml><?xml version="1.0" encoding="utf-8"?>
<ct:contentTypeSchema xmlns:ct="http://schemas.microsoft.com/office/2006/metadata/contentType" xmlns:ma="http://schemas.microsoft.com/office/2006/metadata/properties/metaAttributes" ct:_="" ma:_="" ma:contentTypeName="Document" ma:contentTypeID="0x01010014A3EC5AD44603498791E318B4CB7A85" ma:contentTypeVersion="2" ma:contentTypeDescription="Create a new document." ma:contentTypeScope="" ma:versionID="5a7e3c426278b35e50333c50c570d081">
  <xsd:schema xmlns:xsd="http://www.w3.org/2001/XMLSchema" xmlns:xs="http://www.w3.org/2001/XMLSchema" xmlns:p="http://schemas.microsoft.com/office/2006/metadata/properties" xmlns:ns2="192064a5-2386-4711-9645-fc7efad62054" xmlns:ns3="120ecc53-5a16-4cb6-914f-c0056c403491" targetNamespace="http://schemas.microsoft.com/office/2006/metadata/properties" ma:root="true" ma:fieldsID="b8ee286b9860cbc4f45437128faf4090" ns2:_="" ns3:_="">
    <xsd:import namespace="192064a5-2386-4711-9645-fc7efad62054"/>
    <xsd:import namespace="120ecc53-5a16-4cb6-914f-c0056c40349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064a5-2386-4711-9645-fc7efad620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0ecc53-5a16-4cb6-914f-c0056c40349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A5BB5-2321-4E4C-9B36-3C0DDFD37BAC}">
  <ds:schemaRefs>
    <ds:schemaRef ds:uri="http://www.w3.org/XML/1998/namespace"/>
    <ds:schemaRef ds:uri="120ecc53-5a16-4cb6-914f-c0056c403491"/>
    <ds:schemaRef ds:uri="http://schemas.openxmlformats.org/package/2006/metadata/core-properties"/>
    <ds:schemaRef ds:uri="192064a5-2386-4711-9645-fc7efad62054"/>
    <ds:schemaRef ds:uri="http://schemas.microsoft.com/office/2006/metadata/properties"/>
    <ds:schemaRef ds:uri="http://schemas.microsoft.com/office/infopath/2007/PartnerControls"/>
    <ds:schemaRef ds:uri="http://purl.org/dc/dcmitype/"/>
    <ds:schemaRef ds:uri="http://purl.org/dc/term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51BA6B6A-7618-4A4A-90D9-CBD38EF74BDD}">
  <ds:schemaRefs>
    <ds:schemaRef ds:uri="http://schemas.microsoft.com/sharepoint/events"/>
  </ds:schemaRefs>
</ds:datastoreItem>
</file>

<file path=customXml/itemProps3.xml><?xml version="1.0" encoding="utf-8"?>
<ds:datastoreItem xmlns:ds="http://schemas.openxmlformats.org/officeDocument/2006/customXml" ds:itemID="{D605CB10-63F2-4975-B512-E5A91B638A29}">
  <ds:schemaRefs>
    <ds:schemaRef ds:uri="http://schemas.microsoft.com/sharepoint/v3/contenttype/forms"/>
  </ds:schemaRefs>
</ds:datastoreItem>
</file>

<file path=customXml/itemProps4.xml><?xml version="1.0" encoding="utf-8"?>
<ds:datastoreItem xmlns:ds="http://schemas.openxmlformats.org/officeDocument/2006/customXml" ds:itemID="{14F4B82A-9554-4AB8-95DA-B4158AEBF338}">
  <ds:schemaRefs/>
</ds:datastoreItem>
</file>

<file path=customXml/itemProps5.xml><?xml version="1.0" encoding="utf-8"?>
<ds:datastoreItem xmlns:ds="http://schemas.openxmlformats.org/officeDocument/2006/customXml" ds:itemID="{BDBD4278-900F-4345-AC04-B5334EDE2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064a5-2386-4711-9645-fc7efad62054"/>
    <ds:schemaRef ds:uri="120ecc53-5a16-4cb6-914f-c0056c403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Template/>
  <Manager/>
  <Company/>
  <PresentationFormat/>
  <SharedDoc>0</SharedDoc>
  <Application>Aspose.Slides for .NET</Application>
  <AppVersion>15.0800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2023-10-12T11:35:45.272</cp:lastPrinted>
  <dcterms:created xsi:type="dcterms:W3CDTF">2023-10-12T11:35:45Z</dcterms:created>
  <dcterms:modified xsi:type="dcterms:W3CDTF">2023-10-12T11:35:45Z</dcterms:modified>
</cp:coreProperties>
</file>