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4"/>
    <p:sldMasterId id="2147483671" r:id="rId5"/>
  </p:sldMasterIdLst>
  <p:notesMasterIdLst>
    <p:notesMasterId r:id="rId24"/>
  </p:notesMasterIdLst>
  <p:sldIdLst>
    <p:sldId id="296" r:id="rId6"/>
    <p:sldId id="276" r:id="rId7"/>
    <p:sldId id="283" r:id="rId8"/>
    <p:sldId id="284" r:id="rId9"/>
    <p:sldId id="285" r:id="rId10"/>
    <p:sldId id="281" r:id="rId11"/>
    <p:sldId id="280" r:id="rId12"/>
    <p:sldId id="279" r:id="rId13"/>
    <p:sldId id="287" r:id="rId14"/>
    <p:sldId id="288" r:id="rId15"/>
    <p:sldId id="278" r:id="rId16"/>
    <p:sldId id="292" r:id="rId17"/>
    <p:sldId id="290" r:id="rId18"/>
    <p:sldId id="293" r:id="rId19"/>
    <p:sldId id="291" r:id="rId20"/>
    <p:sldId id="297" r:id="rId21"/>
    <p:sldId id="295" r:id="rId22"/>
    <p:sldId id="275" r:id="rId23"/>
  </p:sldIdLst>
  <p:sldSz cx="12192000" cy="6858000"/>
  <p:notesSz cx="6670675" cy="9777413"/>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092">
          <p15:clr>
            <a:srgbClr val="A4A3A4"/>
          </p15:clr>
        </p15:guide>
        <p15:guide id="2" pos="384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8" roundtripDataSignature="AMtx7mh3YP3xexYcFoahXa2ehi0H5V4Za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autoAdjust="0"/>
    <p:restoredTop sz="73621" autoAdjust="0"/>
  </p:normalViewPr>
  <p:slideViewPr>
    <p:cSldViewPr snapToGrid="0">
      <p:cViewPr varScale="1">
        <p:scale>
          <a:sx n="80" d="100"/>
          <a:sy n="80" d="100"/>
        </p:scale>
        <p:origin x="1674" y="90"/>
      </p:cViewPr>
      <p:guideLst>
        <p:guide orient="horz" pos="2092"/>
        <p:guide pos="3840"/>
      </p:guideLst>
    </p:cSldViewPr>
  </p:slideViewPr>
  <p:outlineViewPr>
    <p:cViewPr>
      <p:scale>
        <a:sx n="33" d="100"/>
        <a:sy n="33" d="100"/>
      </p:scale>
      <p:origin x="0" y="-2777"/>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customschemas.google.com/relationships/presentationmetadata" Target="meta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890626" cy="490569"/>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778505" y="0"/>
            <a:ext cx="2890626" cy="490569"/>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401638" y="1222375"/>
            <a:ext cx="5867400" cy="33004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67068" y="4705380"/>
            <a:ext cx="5336540" cy="3849856"/>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286846"/>
            <a:ext cx="2890626" cy="490568"/>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778505" y="9286846"/>
            <a:ext cx="2890626" cy="490568"/>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myintracomm.ec.europa.eu/corp/intellectual-property/Documents/2019_Reuse-guidelines%28CC-BY%29.pdf"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idx="10"/>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a:t>
            </a:fld>
            <a:endParaRPr kumimoji="0" lang="en-GB"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1365422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GB" dirty="0"/>
          </a:p>
        </p:txBody>
      </p:sp>
      <p:sp>
        <p:nvSpPr>
          <p:cNvPr id="4" name="Segnaposto numero diapositiv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12</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075760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GB" dirty="0"/>
          </a:p>
        </p:txBody>
      </p:sp>
      <p:sp>
        <p:nvSpPr>
          <p:cNvPr id="4" name="Segnaposto numero diapositiv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13</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220775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GB" dirty="0"/>
          </a:p>
        </p:txBody>
      </p:sp>
      <p:sp>
        <p:nvSpPr>
          <p:cNvPr id="4" name="Segnaposto numero diapositiv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14</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683173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15</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532835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16</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485633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17</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014463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7"/>
        <p:cNvGrpSpPr/>
        <p:nvPr/>
      </p:nvGrpSpPr>
      <p:grpSpPr>
        <a:xfrm>
          <a:off x="0" y="0"/>
          <a:ext cx="0" cy="0"/>
          <a:chOff x="0" y="0"/>
          <a:chExt cx="0" cy="0"/>
        </a:xfrm>
      </p:grpSpPr>
      <p:sp>
        <p:nvSpPr>
          <p:cNvPr id="438" name="Google Shape;438;p20:notes"/>
          <p:cNvSpPr>
            <a:spLocks noGrp="1" noRot="1" noChangeAspect="1"/>
          </p:cNvSpPr>
          <p:nvPr>
            <p:ph type="sldImg" idx="2"/>
          </p:nvPr>
        </p:nvSpPr>
        <p:spPr>
          <a:xfrm>
            <a:off x="401638" y="1222375"/>
            <a:ext cx="5867400" cy="33004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9" name="Google Shape;439;p20:notes"/>
          <p:cNvSpPr txBox="1">
            <a:spLocks noGrp="1"/>
          </p:cNvSpPr>
          <p:nvPr>
            <p:ph type="body" idx="1"/>
          </p:nvPr>
        </p:nvSpPr>
        <p:spPr>
          <a:xfrm>
            <a:off x="667068" y="4705380"/>
            <a:ext cx="5336540" cy="3849856"/>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Update/add/delete parts of the copy right notice where appropriate.</a:t>
            </a:r>
            <a:endParaRPr/>
          </a:p>
          <a:p>
            <a:pPr marL="0" lvl="0" indent="0" algn="l" rtl="0">
              <a:spcBef>
                <a:spcPts val="0"/>
              </a:spcBef>
              <a:spcAft>
                <a:spcPts val="0"/>
              </a:spcAft>
              <a:buNone/>
            </a:pPr>
            <a:r>
              <a:rPr lang="en-GB"/>
              <a:t>More information: </a:t>
            </a:r>
            <a:r>
              <a:rPr lang="en-GB" u="sng">
                <a:solidFill>
                  <a:schemeClr val="hlink"/>
                </a:solidFill>
                <a:hlinkClick r:id="rId3"/>
              </a:rPr>
              <a:t>https://myintracomm.ec.europa.eu/corp/intellectual-property/Documents/2019_Reuse-guidelines%28CC-BY%29.pdf</a:t>
            </a:r>
            <a:endParaRPr/>
          </a:p>
        </p:txBody>
      </p:sp>
      <p:sp>
        <p:nvSpPr>
          <p:cNvPr id="440" name="Google Shape;440;p20:notes"/>
          <p:cNvSpPr txBox="1">
            <a:spLocks noGrp="1"/>
          </p:cNvSpPr>
          <p:nvPr>
            <p:ph type="sldNum" idx="12"/>
          </p:nvPr>
        </p:nvSpPr>
        <p:spPr>
          <a:xfrm>
            <a:off x="3778505" y="9286846"/>
            <a:ext cx="2890626" cy="49056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18</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GB" dirty="0"/>
          </a:p>
        </p:txBody>
      </p:sp>
      <p:sp>
        <p:nvSpPr>
          <p:cNvPr id="4" name="Segnaposto numero diapositiv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2</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635930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GB" dirty="0"/>
          </a:p>
        </p:txBody>
      </p:sp>
      <p:sp>
        <p:nvSpPr>
          <p:cNvPr id="4" name="Segnaposto numero diapositiv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3</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078648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                                                                                                                                                                                          </a:t>
            </a:r>
            <a:endParaRPr lang="en-GB" dirty="0"/>
          </a:p>
        </p:txBody>
      </p:sp>
      <p:sp>
        <p:nvSpPr>
          <p:cNvPr id="4" name="Segnaposto numero diapositiv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5</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362576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6</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638519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GB" dirty="0"/>
          </a:p>
        </p:txBody>
      </p:sp>
      <p:sp>
        <p:nvSpPr>
          <p:cNvPr id="4" name="Segnaposto numero diapositiv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7</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532910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8</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29432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9</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627232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GB" dirty="0"/>
          </a:p>
        </p:txBody>
      </p:sp>
      <p:sp>
        <p:nvSpPr>
          <p:cNvPr id="4" name="Segnaposto numero diapositiv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10</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654108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3"/>
        <p:cNvGrpSpPr/>
        <p:nvPr/>
      </p:nvGrpSpPr>
      <p:grpSpPr>
        <a:xfrm>
          <a:off x="0" y="0"/>
          <a:ext cx="0" cy="0"/>
          <a:chOff x="0" y="0"/>
          <a:chExt cx="0" cy="0"/>
        </a:xfrm>
      </p:grpSpPr>
      <p:sp>
        <p:nvSpPr>
          <p:cNvPr id="24" name="Google Shape;24;p23"/>
          <p:cNvSpPr txBox="1">
            <a:spLocks noGrp="1"/>
          </p:cNvSpPr>
          <p:nvPr>
            <p:ph type="sldNum" idx="12"/>
          </p:nvPr>
        </p:nvSpPr>
        <p:spPr>
          <a:xfrm>
            <a:off x="697524" y="6131286"/>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GB"/>
              <a:t>‹#›</a:t>
            </a:fld>
            <a:endParaRPr/>
          </a:p>
        </p:txBody>
      </p:sp>
      <p:sp>
        <p:nvSpPr>
          <p:cNvPr id="25" name="Google Shape;25;p23"/>
          <p:cNvSpPr txBox="1">
            <a:spLocks noGrp="1"/>
          </p:cNvSpPr>
          <p:nvPr>
            <p:ph type="title"/>
          </p:nvPr>
        </p:nvSpPr>
        <p:spPr>
          <a:xfrm>
            <a:off x="970722" y="482860"/>
            <a:ext cx="10515600" cy="782357"/>
          </a:xfrm>
          <a:prstGeom prst="rect">
            <a:avLst/>
          </a:prstGeom>
          <a:noFill/>
          <a:ln>
            <a:noFill/>
          </a:ln>
        </p:spPr>
        <p:txBody>
          <a:bodyPr spcFirstLastPara="1" wrap="square" lIns="91425" tIns="45700" rIns="91425" bIns="0" anchor="b" anchorCtr="0">
            <a:noAutofit/>
          </a:bodyPr>
          <a:lstStyle>
            <a:lvl1pPr lvl="0" algn="l">
              <a:lnSpc>
                <a:spcPct val="9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6" name="Google Shape;26;p23"/>
          <p:cNvSpPr txBox="1">
            <a:spLocks noGrp="1"/>
          </p:cNvSpPr>
          <p:nvPr>
            <p:ph type="body" idx="1"/>
          </p:nvPr>
        </p:nvSpPr>
        <p:spPr>
          <a:xfrm>
            <a:off x="838199" y="1825625"/>
            <a:ext cx="10905699" cy="3881904"/>
          </a:xfrm>
          <a:prstGeom prst="rect">
            <a:avLst/>
          </a:prstGeom>
          <a:noFill/>
          <a:ln>
            <a:noFill/>
          </a:ln>
        </p:spPr>
        <p:txBody>
          <a:bodyPr spcFirstLastPara="1" wrap="square" lIns="91425" tIns="45700" rIns="91425" bIns="45700" anchor="t" anchorCtr="0">
            <a:noAutofit/>
          </a:bodyPr>
          <a:lstStyle>
            <a:lvl1pPr marL="457200" lvl="0" indent="-381000" algn="l">
              <a:lnSpc>
                <a:spcPct val="100000"/>
              </a:lnSpc>
              <a:spcBef>
                <a:spcPts val="0"/>
              </a:spcBef>
              <a:spcAft>
                <a:spcPts val="0"/>
              </a:spcAft>
              <a:buSzPts val="2400"/>
              <a:buChar char="•"/>
              <a:defRPr/>
            </a:lvl1pPr>
            <a:lvl2pPr marL="914400" lvl="1" indent="-355600" algn="l">
              <a:lnSpc>
                <a:spcPct val="100000"/>
              </a:lnSpc>
              <a:spcBef>
                <a:spcPts val="1800"/>
              </a:spcBef>
              <a:spcAft>
                <a:spcPts val="0"/>
              </a:spcAft>
              <a:buSzPts val="2000"/>
              <a:buChar char="•"/>
              <a:defRPr/>
            </a:lvl2pPr>
            <a:lvl3pPr marL="1371600" lvl="2" indent="-342900" algn="l">
              <a:lnSpc>
                <a:spcPct val="100000"/>
              </a:lnSpc>
              <a:spcBef>
                <a:spcPts val="1800"/>
              </a:spcBef>
              <a:spcAft>
                <a:spcPts val="0"/>
              </a:spcAft>
              <a:buSzPts val="1800"/>
              <a:buChar char="•"/>
              <a:defRPr/>
            </a:lvl3pPr>
            <a:lvl4pPr marL="1828800" lvl="3" indent="-330200" algn="l">
              <a:lnSpc>
                <a:spcPct val="100000"/>
              </a:lnSpc>
              <a:spcBef>
                <a:spcPts val="1800"/>
              </a:spcBef>
              <a:spcAft>
                <a:spcPts val="0"/>
              </a:spcAft>
              <a:buSzPts val="1600"/>
              <a:buChar char="•"/>
              <a:defRPr/>
            </a:lvl4pPr>
            <a:lvl5pPr marL="2286000" lvl="4" indent="-330200" algn="l">
              <a:lnSpc>
                <a:spcPct val="100000"/>
              </a:lnSpc>
              <a:spcBef>
                <a:spcPts val="1800"/>
              </a:spcBef>
              <a:spcAft>
                <a:spcPts val="0"/>
              </a:spcAft>
              <a:buSzPts val="1600"/>
              <a:buChar char="•"/>
              <a:defRPr/>
            </a:lvl5pPr>
            <a:lvl6pPr marL="2743200" lvl="5" indent="-342900" algn="l">
              <a:lnSpc>
                <a:spcPct val="90000"/>
              </a:lnSpc>
              <a:spcBef>
                <a:spcPts val="18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27" name="Google Shape;27;p23"/>
          <p:cNvCxnSpPr/>
          <p:nvPr/>
        </p:nvCxnSpPr>
        <p:spPr>
          <a:xfrm flipH="1">
            <a:off x="838199" y="0"/>
            <a:ext cx="1" cy="1276357"/>
          </a:xfrm>
          <a:prstGeom prst="straightConnector1">
            <a:avLst/>
          </a:prstGeom>
          <a:noFill/>
          <a:ln w="28575" cap="flat" cmpd="sng">
            <a:solidFill>
              <a:schemeClr val="accent5"/>
            </a:solidFill>
            <a:prstDash val="solid"/>
            <a:miter lim="800000"/>
            <a:headEnd type="none" w="sm" len="sm"/>
            <a:tailEnd type="none" w="sm" len="sm"/>
          </a:ln>
        </p:spPr>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850290"/>
            <a:ext cx="12192000" cy="5018345"/>
          </a:xfrm>
          <a:prstGeom prst="rect">
            <a:avLst/>
          </a:prstGeom>
        </p:spPr>
      </p:pic>
      <p:sp>
        <p:nvSpPr>
          <p:cNvPr id="4" name="Slide Number Placeholder 3"/>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2" name="Rectangle 1"/>
          <p:cNvSpPr/>
          <p:nvPr userDrawn="1"/>
        </p:nvSpPr>
        <p:spPr>
          <a:xfrm>
            <a:off x="0" y="2"/>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sz="1350"/>
          </a:p>
        </p:txBody>
      </p:sp>
      <p:sp>
        <p:nvSpPr>
          <p:cNvPr id="5" name="Rectangle 4"/>
          <p:cNvSpPr/>
          <p:nvPr userDrawn="1"/>
        </p:nvSpPr>
        <p:spPr>
          <a:xfrm>
            <a:off x="0" y="1078174"/>
            <a:ext cx="12192000" cy="2890800"/>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sz="1350">
              <a:solidFill>
                <a:schemeClr val="accent4"/>
              </a:solidFill>
            </a:endParaRP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88934" y="258042"/>
            <a:ext cx="1659793" cy="1152460"/>
          </a:xfrm>
          <a:prstGeom prst="rect">
            <a:avLst/>
          </a:prstGeom>
        </p:spPr>
      </p:pic>
      <p:sp>
        <p:nvSpPr>
          <p:cNvPr id="6" name="Title 1"/>
          <p:cNvSpPr>
            <a:spLocks noGrp="1"/>
          </p:cNvSpPr>
          <p:nvPr>
            <p:ph type="ctrTitle"/>
          </p:nvPr>
        </p:nvSpPr>
        <p:spPr>
          <a:xfrm>
            <a:off x="1071351" y="1992574"/>
            <a:ext cx="10065224" cy="872647"/>
          </a:xfrm>
        </p:spPr>
        <p:txBody>
          <a:bodyPr anchor="t">
            <a:normAutofit/>
          </a:bodyPr>
          <a:lstStyle>
            <a:lvl1pPr algn="l">
              <a:defRPr sz="4500" b="0">
                <a:solidFill>
                  <a:schemeClr val="bg1"/>
                </a:solidFill>
              </a:defRPr>
            </a:lvl1pPr>
          </a:lstStyle>
          <a:p>
            <a:r>
              <a:rPr lang="en-US" dirty="0"/>
              <a:t>Click to edit Master title style</a:t>
            </a:r>
            <a:endParaRPr lang="en-GB" dirty="0"/>
          </a:p>
        </p:txBody>
      </p:sp>
      <p:cxnSp>
        <p:nvCxnSpPr>
          <p:cNvPr id="7" name="Straight Connector 6"/>
          <p:cNvCxnSpPr/>
          <p:nvPr userDrawn="1"/>
        </p:nvCxnSpPr>
        <p:spPr>
          <a:xfrm>
            <a:off x="838200" y="1978927"/>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60"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sz="1350"/>
          </a:p>
        </p:txBody>
      </p:sp>
      <p:sp>
        <p:nvSpPr>
          <p:cNvPr id="17" name="Subtitle 2"/>
          <p:cNvSpPr>
            <a:spLocks noGrp="1"/>
          </p:cNvSpPr>
          <p:nvPr>
            <p:ph type="subTitle" idx="1"/>
          </p:nvPr>
        </p:nvSpPr>
        <p:spPr>
          <a:xfrm>
            <a:off x="1071351" y="3067468"/>
            <a:ext cx="10065224" cy="897754"/>
          </a:xfrm>
        </p:spPr>
        <p:txBody>
          <a:bodyPr>
            <a:noAutofit/>
          </a:bodyPr>
          <a:lstStyle>
            <a:lvl1pPr marL="0" indent="0" algn="l">
              <a:buNone/>
              <a:defRPr sz="2100" i="0">
                <a:solidFill>
                  <a:schemeClr val="accent5"/>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endParaRPr lang="en-GB" dirty="0"/>
          </a:p>
        </p:txBody>
      </p:sp>
      <p:sp>
        <p:nvSpPr>
          <p:cNvPr id="19" name="Text Placeholder 18"/>
          <p:cNvSpPr>
            <a:spLocks noGrp="1"/>
          </p:cNvSpPr>
          <p:nvPr>
            <p:ph type="body" sz="quarter" idx="13"/>
          </p:nvPr>
        </p:nvSpPr>
        <p:spPr>
          <a:xfrm>
            <a:off x="6096001" y="5783535"/>
            <a:ext cx="5040313" cy="528998"/>
          </a:xfrm>
        </p:spPr>
        <p:txBody>
          <a:bodyPr anchor="b" anchorCtr="0">
            <a:noAutofit/>
          </a:bodyPr>
          <a:lstStyle>
            <a:lvl1pPr marL="0" indent="0" algn="r">
              <a:buFontTx/>
              <a:buNone/>
              <a:defRPr sz="1650" i="1">
                <a:solidFill>
                  <a:schemeClr val="bg1"/>
                </a:solidFill>
              </a:defRPr>
            </a:lvl1pPr>
          </a:lstStyle>
          <a:p>
            <a:pPr lvl="0"/>
            <a:r>
              <a:rPr lang="en-US" dirty="0"/>
              <a:t>Edit Master text styles</a:t>
            </a:r>
          </a:p>
        </p:txBody>
      </p:sp>
    </p:spTree>
    <p:extLst>
      <p:ext uri="{BB962C8B-B14F-4D97-AF65-F5344CB8AC3E}">
        <p14:creationId xmlns:p14="http://schemas.microsoft.com/office/powerpoint/2010/main" val="3398565850"/>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802219"/>
            <a:ext cx="12192000" cy="6059194"/>
          </a:xfrm>
          <a:prstGeom prst="rect">
            <a:avLst/>
          </a:prstGeom>
        </p:spPr>
      </p:pic>
      <p:sp>
        <p:nvSpPr>
          <p:cNvPr id="14" name="Rectangle 13"/>
          <p:cNvSpPr/>
          <p:nvPr userDrawn="1"/>
        </p:nvSpPr>
        <p:spPr>
          <a:xfrm>
            <a:off x="5289" y="1078175"/>
            <a:ext cx="12197347" cy="5783239"/>
          </a:xfrm>
          <a:prstGeom prst="rect">
            <a:avLst/>
          </a:prstGeom>
          <a:solidFill>
            <a:srgbClr val="024EA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sz="1350">
              <a:solidFill>
                <a:schemeClr val="accent4"/>
              </a:solidFill>
            </a:endParaRPr>
          </a:p>
        </p:txBody>
      </p:sp>
      <p:sp>
        <p:nvSpPr>
          <p:cNvPr id="2" name="Rectangle 1"/>
          <p:cNvSpPr/>
          <p:nvPr userDrawn="1"/>
        </p:nvSpPr>
        <p:spPr>
          <a:xfrm>
            <a:off x="0" y="2"/>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sz="1350"/>
          </a:p>
        </p:txBody>
      </p:sp>
      <p:sp>
        <p:nvSpPr>
          <p:cNvPr id="6" name="Title 1"/>
          <p:cNvSpPr>
            <a:spLocks noGrp="1"/>
          </p:cNvSpPr>
          <p:nvPr>
            <p:ph type="ctrTitle"/>
          </p:nvPr>
        </p:nvSpPr>
        <p:spPr>
          <a:xfrm>
            <a:off x="1071351" y="1992574"/>
            <a:ext cx="10065224" cy="2149523"/>
          </a:xfrm>
        </p:spPr>
        <p:txBody>
          <a:bodyPr wrap="none" anchor="t">
            <a:noAutofit/>
          </a:bodyPr>
          <a:lstStyle>
            <a:lvl1pPr algn="l">
              <a:defRPr sz="4500" b="0">
                <a:solidFill>
                  <a:schemeClr val="bg1"/>
                </a:solidFill>
              </a:defRPr>
            </a:lvl1pPr>
          </a:lstStyle>
          <a:p>
            <a:r>
              <a:rPr lang="en-US" dirty="0"/>
              <a:t>Click to edit Master title style</a:t>
            </a:r>
            <a:endParaRPr lang="en-GB" dirty="0"/>
          </a:p>
        </p:txBody>
      </p:sp>
      <p:cxnSp>
        <p:nvCxnSpPr>
          <p:cNvPr id="7" name="Straight Connector 6"/>
          <p:cNvCxnSpPr/>
          <p:nvPr userDrawn="1"/>
        </p:nvCxnSpPr>
        <p:spPr>
          <a:xfrm>
            <a:off x="838200" y="1978927"/>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60"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sz="1350"/>
          </a:p>
        </p:txBody>
      </p:sp>
      <p:sp>
        <p:nvSpPr>
          <p:cNvPr id="12" name="Subtitle 2"/>
          <p:cNvSpPr>
            <a:spLocks noGrp="1"/>
          </p:cNvSpPr>
          <p:nvPr>
            <p:ph type="subTitle" idx="1"/>
          </p:nvPr>
        </p:nvSpPr>
        <p:spPr>
          <a:xfrm>
            <a:off x="1071351" y="4418049"/>
            <a:ext cx="10065224" cy="897754"/>
          </a:xfrm>
        </p:spPr>
        <p:txBody>
          <a:bodyPr wrap="none">
            <a:noAutofit/>
          </a:bodyPr>
          <a:lstStyle>
            <a:lvl1pPr marL="0" indent="0" algn="l">
              <a:buNone/>
              <a:defRPr sz="2100" i="0">
                <a:solidFill>
                  <a:schemeClr val="accent5"/>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endParaRPr lang="en-GB" dirty="0"/>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388934" y="258042"/>
            <a:ext cx="1659793" cy="1152460"/>
          </a:xfrm>
          <a:prstGeom prst="rect">
            <a:avLst/>
          </a:prstGeom>
        </p:spPr>
      </p:pic>
      <p:sp>
        <p:nvSpPr>
          <p:cNvPr id="16" name="Text Placeholder 18"/>
          <p:cNvSpPr>
            <a:spLocks noGrp="1"/>
          </p:cNvSpPr>
          <p:nvPr>
            <p:ph type="body" sz="quarter" idx="13"/>
          </p:nvPr>
        </p:nvSpPr>
        <p:spPr>
          <a:xfrm>
            <a:off x="6096001" y="5557903"/>
            <a:ext cx="5040313" cy="528998"/>
          </a:xfrm>
        </p:spPr>
        <p:txBody>
          <a:bodyPr wrap="none">
            <a:noAutofit/>
          </a:bodyPr>
          <a:lstStyle>
            <a:lvl1pPr marL="0" indent="0" algn="r">
              <a:buFontTx/>
              <a:buNone/>
              <a:defRPr sz="1650" i="1">
                <a:solidFill>
                  <a:schemeClr val="bg1"/>
                </a:solidFill>
              </a:defRPr>
            </a:lvl1pPr>
          </a:lstStyle>
          <a:p>
            <a:pPr lvl="0"/>
            <a:r>
              <a:rPr lang="en-US" dirty="0"/>
              <a:t>Edit Master text styles</a:t>
            </a:r>
          </a:p>
        </p:txBody>
      </p:sp>
    </p:spTree>
    <p:extLst>
      <p:ext uri="{BB962C8B-B14F-4D97-AF65-F5344CB8AC3E}">
        <p14:creationId xmlns:p14="http://schemas.microsoft.com/office/powerpoint/2010/main" val="300377604"/>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Chapter 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sz="1350"/>
          </a:p>
        </p:txBody>
      </p:sp>
      <p:sp>
        <p:nvSpPr>
          <p:cNvPr id="2" name="Title 1"/>
          <p:cNvSpPr>
            <a:spLocks noGrp="1"/>
          </p:cNvSpPr>
          <p:nvPr>
            <p:ph type="ctrTitle"/>
          </p:nvPr>
        </p:nvSpPr>
        <p:spPr>
          <a:xfrm>
            <a:off x="1070190" y="1122363"/>
            <a:ext cx="10676039" cy="2387600"/>
          </a:xfrm>
        </p:spPr>
        <p:txBody>
          <a:bodyPr anchor="b">
            <a:noAutofit/>
          </a:bodyPr>
          <a:lstStyle>
            <a:lvl1pPr algn="l">
              <a:defRPr sz="4500">
                <a:solidFill>
                  <a:schemeClr val="accent5"/>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1070190" y="3602038"/>
            <a:ext cx="10676039" cy="1655762"/>
          </a:xfrm>
        </p:spPr>
        <p:txBody>
          <a:bodyPr>
            <a:noAutofit/>
          </a:bodyPr>
          <a:lstStyle>
            <a:lvl1pPr marL="0" indent="0" algn="l">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endParaRPr lang="en-GB" dirty="0"/>
          </a:p>
        </p:txBody>
      </p:sp>
      <p:sp>
        <p:nvSpPr>
          <p:cNvPr id="6" name="Slide Number Placeholder 5"/>
          <p:cNvSpPr>
            <a:spLocks noGrp="1"/>
          </p:cNvSpPr>
          <p:nvPr>
            <p:ph type="sldNum" sz="quarter" idx="12"/>
          </p:nvPr>
        </p:nvSpPr>
        <p:spPr/>
        <p:txBody>
          <a:bodyPr>
            <a:noAutofit/>
          </a:bodyPr>
          <a:lstStyle>
            <a:lvl1pPr>
              <a:defRPr>
                <a:solidFill>
                  <a:schemeClr val="bg1"/>
                </a:solidFill>
              </a:defRPr>
            </a:lvl1pPr>
          </a:lstStyle>
          <a:p>
            <a:fld id="{F46C79FD-C571-418B-AB0F-5EE936C85276}" type="slidenum">
              <a:rPr lang="en-GB" smtClean="0"/>
              <a:pPr/>
              <a:t>‹#›</a:t>
            </a:fld>
            <a:endParaRPr lang="en-GB" dirty="0"/>
          </a:p>
        </p:txBody>
      </p:sp>
      <p:cxnSp>
        <p:nvCxnSpPr>
          <p:cNvPr id="7" name="Straight Connector 6"/>
          <p:cNvCxnSpPr/>
          <p:nvPr userDrawn="1"/>
        </p:nvCxnSpPr>
        <p:spPr>
          <a:xfrm>
            <a:off x="838200" y="0"/>
            <a:ext cx="0" cy="3295934"/>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27715" y="6045259"/>
            <a:ext cx="1718512" cy="451153"/>
          </a:xfrm>
          <a:prstGeom prst="rect">
            <a:avLst/>
          </a:prstGeom>
        </p:spPr>
      </p:pic>
    </p:spTree>
    <p:extLst>
      <p:ext uri="{BB962C8B-B14F-4D97-AF65-F5344CB8AC3E}">
        <p14:creationId xmlns:p14="http://schemas.microsoft.com/office/powerpoint/2010/main" val="21139723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pter Slide (2)">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sz="1350"/>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033852" y="6045865"/>
            <a:ext cx="1716200" cy="450546"/>
          </a:xfrm>
          <a:prstGeom prst="rect">
            <a:avLst/>
          </a:prstGeom>
        </p:spPr>
      </p:pic>
      <p:sp>
        <p:nvSpPr>
          <p:cNvPr id="11" name="Title 1"/>
          <p:cNvSpPr>
            <a:spLocks noGrp="1"/>
          </p:cNvSpPr>
          <p:nvPr>
            <p:ph type="ctrTitle"/>
          </p:nvPr>
        </p:nvSpPr>
        <p:spPr>
          <a:xfrm>
            <a:off x="1077014" y="1122363"/>
            <a:ext cx="10156297" cy="2387600"/>
          </a:xfrm>
        </p:spPr>
        <p:txBody>
          <a:bodyPr anchor="b">
            <a:noAutofit/>
          </a:bodyPr>
          <a:lstStyle>
            <a:lvl1pPr algn="l">
              <a:defRPr sz="4500">
                <a:solidFill>
                  <a:schemeClr val="tx2"/>
                </a:solidFill>
              </a:defRPr>
            </a:lvl1pPr>
          </a:lstStyle>
          <a:p>
            <a:r>
              <a:rPr lang="en-US" dirty="0"/>
              <a:t>Click to edit Master title style</a:t>
            </a:r>
            <a:endParaRPr lang="en-GB" dirty="0"/>
          </a:p>
        </p:txBody>
      </p:sp>
      <p:cxnSp>
        <p:nvCxnSpPr>
          <p:cNvPr id="13" name="Straight Connector 12"/>
          <p:cNvCxnSpPr/>
          <p:nvPr userDrawn="1"/>
        </p:nvCxnSpPr>
        <p:spPr>
          <a:xfrm>
            <a:off x="838200" y="0"/>
            <a:ext cx="0" cy="3295934"/>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1070190" y="3602038"/>
            <a:ext cx="10156297" cy="1655762"/>
          </a:xfrm>
        </p:spPr>
        <p:txBody>
          <a:bodyPr>
            <a:noAutofit/>
          </a:bodyPr>
          <a:lstStyle>
            <a:lvl1pPr marL="0" indent="0" algn="l">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endParaRPr lang="en-GB" dirty="0"/>
          </a:p>
        </p:txBody>
      </p:sp>
    </p:spTree>
    <p:extLst>
      <p:ext uri="{BB962C8B-B14F-4D97-AF65-F5344CB8AC3E}">
        <p14:creationId xmlns:p14="http://schemas.microsoft.com/office/powerpoint/2010/main" val="245972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ast slide (option 1)">
    <p:spTree>
      <p:nvGrpSpPr>
        <p:cNvPr id="1" name=""/>
        <p:cNvGrpSpPr/>
        <p:nvPr/>
      </p:nvGrpSpPr>
      <p:grpSpPr>
        <a:xfrm>
          <a:off x="0" y="0"/>
          <a:ext cx="0" cy="0"/>
          <a:chOff x="0" y="0"/>
          <a:chExt cx="0" cy="0"/>
        </a:xfrm>
      </p:grpSpPr>
      <p:sp>
        <p:nvSpPr>
          <p:cNvPr id="7" name="Rectangle 6"/>
          <p:cNvSpPr/>
          <p:nvPr userDrawn="1"/>
        </p:nvSpPr>
        <p:spPr>
          <a:xfrm>
            <a:off x="0" y="2"/>
            <a:ext cx="12192000" cy="342899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sz="1350"/>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1" name="Title 1"/>
          <p:cNvSpPr>
            <a:spLocks noGrp="1"/>
          </p:cNvSpPr>
          <p:nvPr>
            <p:ph type="ctrTitle"/>
          </p:nvPr>
        </p:nvSpPr>
        <p:spPr>
          <a:xfrm>
            <a:off x="1077014" y="1122363"/>
            <a:ext cx="10156297" cy="1240348"/>
          </a:xfrm>
        </p:spPr>
        <p:txBody>
          <a:bodyPr anchor="b">
            <a:noAutofit/>
          </a:bodyPr>
          <a:lstStyle>
            <a:lvl1pPr algn="l">
              <a:defRPr sz="4500">
                <a:solidFill>
                  <a:schemeClr val="tx2"/>
                </a:solidFill>
              </a:defRPr>
            </a:lvl1pPr>
          </a:lstStyle>
          <a:p>
            <a:r>
              <a:rPr lang="en-US" dirty="0"/>
              <a:t>Click to edit Master title style</a:t>
            </a:r>
            <a:endParaRPr lang="en-GB" dirty="0"/>
          </a:p>
        </p:txBody>
      </p:sp>
      <p:cxnSp>
        <p:nvCxnSpPr>
          <p:cNvPr id="13" name="Straight Connector 12"/>
          <p:cNvCxnSpPr/>
          <p:nvPr userDrawn="1"/>
        </p:nvCxnSpPr>
        <p:spPr>
          <a:xfrm>
            <a:off x="838200" y="2"/>
            <a:ext cx="0" cy="2362711"/>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838202" y="4160828"/>
            <a:ext cx="10889439" cy="1620145"/>
          </a:xfrm>
        </p:spPr>
        <p:txBody>
          <a:bodyPr>
            <a:noAutofit/>
          </a:bodyPr>
          <a:lstStyle>
            <a:lvl1pPr marL="0" indent="0" algn="l">
              <a:buNone/>
              <a:defRPr sz="1050">
                <a:solidFill>
                  <a:schemeClr val="bg1">
                    <a:lumMod val="50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endParaRPr lang="en-GB" dirty="0"/>
          </a:p>
        </p:txBody>
      </p:sp>
    </p:spTree>
    <p:extLst>
      <p:ext uri="{BB962C8B-B14F-4D97-AF65-F5344CB8AC3E}">
        <p14:creationId xmlns:p14="http://schemas.microsoft.com/office/powerpoint/2010/main" val="3632521895"/>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ast slide (option 2)">
    <p:spTree>
      <p:nvGrpSpPr>
        <p:cNvPr id="1" name=""/>
        <p:cNvGrpSpPr/>
        <p:nvPr/>
      </p:nvGrpSpPr>
      <p:grpSpPr>
        <a:xfrm>
          <a:off x="0" y="0"/>
          <a:ext cx="0" cy="0"/>
          <a:chOff x="0" y="0"/>
          <a:chExt cx="0" cy="0"/>
        </a:xfrm>
      </p:grpSpPr>
      <p:sp>
        <p:nvSpPr>
          <p:cNvPr id="7" name="Rectangle 6"/>
          <p:cNvSpPr/>
          <p:nvPr userDrawn="1"/>
        </p:nvSpPr>
        <p:spPr>
          <a:xfrm>
            <a:off x="0" y="2"/>
            <a:ext cx="12192000" cy="34289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sz="1350"/>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1" name="Title 1"/>
          <p:cNvSpPr>
            <a:spLocks noGrp="1"/>
          </p:cNvSpPr>
          <p:nvPr>
            <p:ph type="ctrTitle"/>
          </p:nvPr>
        </p:nvSpPr>
        <p:spPr>
          <a:xfrm>
            <a:off x="1077014" y="1122363"/>
            <a:ext cx="10156297" cy="1240348"/>
          </a:xfrm>
        </p:spPr>
        <p:txBody>
          <a:bodyPr anchor="b">
            <a:noAutofit/>
          </a:bodyPr>
          <a:lstStyle>
            <a:lvl1pPr algn="l">
              <a:defRPr sz="4500">
                <a:solidFill>
                  <a:schemeClr val="accent5"/>
                </a:solidFill>
              </a:defRPr>
            </a:lvl1pPr>
          </a:lstStyle>
          <a:p>
            <a:r>
              <a:rPr lang="en-US" dirty="0"/>
              <a:t>Click to edit Master title style</a:t>
            </a:r>
            <a:endParaRPr lang="en-GB" dirty="0"/>
          </a:p>
        </p:txBody>
      </p:sp>
      <p:cxnSp>
        <p:nvCxnSpPr>
          <p:cNvPr id="13" name="Straight Connector 12"/>
          <p:cNvCxnSpPr/>
          <p:nvPr userDrawn="1"/>
        </p:nvCxnSpPr>
        <p:spPr>
          <a:xfrm>
            <a:off x="838200" y="2"/>
            <a:ext cx="0" cy="2362711"/>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838202" y="4160828"/>
            <a:ext cx="10889439" cy="1620145"/>
          </a:xfrm>
        </p:spPr>
        <p:txBody>
          <a:bodyPr>
            <a:noAutofit/>
          </a:bodyPr>
          <a:lstStyle>
            <a:lvl1pPr marL="0" indent="0" algn="l">
              <a:buNone/>
              <a:defRPr sz="1050">
                <a:solidFill>
                  <a:schemeClr val="bg1">
                    <a:lumMod val="50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endParaRPr lang="en-GB" dirty="0"/>
          </a:p>
        </p:txBody>
      </p:sp>
    </p:spTree>
    <p:extLst>
      <p:ext uri="{BB962C8B-B14F-4D97-AF65-F5344CB8AC3E}">
        <p14:creationId xmlns:p14="http://schemas.microsoft.com/office/powerpoint/2010/main" val="1760392648"/>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25625"/>
            <a:ext cx="10905699" cy="3881904"/>
          </a:xfrm>
        </p:spPr>
        <p:txBody>
          <a:bodyPr>
            <a:noAutofit/>
          </a:bodyPr>
          <a:lstStyle>
            <a:lvl1pPr>
              <a:lnSpc>
                <a:spcPct val="100000"/>
              </a:lnSpc>
              <a:spcBef>
                <a:spcPts val="0"/>
              </a:spcBef>
              <a:spcAft>
                <a:spcPts val="1350"/>
              </a:spcAft>
              <a:defRPr/>
            </a:lvl1pPr>
            <a:lvl2pPr>
              <a:lnSpc>
                <a:spcPct val="100000"/>
              </a:lnSpc>
              <a:spcAft>
                <a:spcPts val="1350"/>
              </a:spcAft>
              <a:defRPr/>
            </a:lvl2pPr>
            <a:lvl3pPr>
              <a:lnSpc>
                <a:spcPct val="100000"/>
              </a:lnSpc>
              <a:spcAft>
                <a:spcPts val="1350"/>
              </a:spcAft>
              <a:defRPr/>
            </a:lvl3pPr>
            <a:lvl4pPr>
              <a:lnSpc>
                <a:spcPct val="100000"/>
              </a:lnSpc>
              <a:spcAft>
                <a:spcPts val="1350"/>
              </a:spcAft>
              <a:defRPr/>
            </a:lvl4pPr>
            <a:lvl5pPr>
              <a:lnSpc>
                <a:spcPct val="100000"/>
              </a:lnSpc>
              <a:spcAft>
                <a:spcPts val="1350"/>
              </a:spcAf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7" name="Straight Connector 6"/>
          <p:cNvCxnSpPr/>
          <p:nvPr userDrawn="1"/>
        </p:nvCxnSpPr>
        <p:spPr>
          <a:xfrm flipH="1">
            <a:off x="838201" y="2"/>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3" y="482862"/>
            <a:ext cx="10515600"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Tree>
    <p:extLst>
      <p:ext uri="{BB962C8B-B14F-4D97-AF65-F5344CB8AC3E}">
        <p14:creationId xmlns:p14="http://schemas.microsoft.com/office/powerpoint/2010/main" val="36855357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and Objec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9" y="1825626"/>
            <a:ext cx="5328000" cy="3906435"/>
          </a:xfrm>
        </p:spPr>
        <p:txBody>
          <a:bodyPr>
            <a:noAutofit/>
          </a:bodyPr>
          <a:lstStyle>
            <a:lvl1pPr>
              <a:spcAft>
                <a:spcPts val="1350"/>
              </a:spcAft>
              <a:defRPr/>
            </a:lvl1pPr>
            <a:lvl2pPr>
              <a:spcAft>
                <a:spcPts val="1350"/>
              </a:spcAft>
              <a:defRPr/>
            </a:lvl2pPr>
            <a:lvl3pPr>
              <a:spcAft>
                <a:spcPts val="1350"/>
              </a:spcAft>
              <a:defRPr/>
            </a:lvl3pPr>
            <a:lvl4pPr>
              <a:spcAft>
                <a:spcPts val="1350"/>
              </a:spcAft>
              <a:defRPr/>
            </a:lvl4pPr>
            <a:lvl5pPr>
              <a:spcAft>
                <a:spcPts val="1350"/>
              </a:spcAf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402251" y="1825626"/>
            <a:ext cx="5328000" cy="3906435"/>
          </a:xfrm>
          <a:noFill/>
        </p:spPr>
        <p:txBody>
          <a:bodyPr>
            <a:noAutofit/>
          </a:bodyPr>
          <a:lstStyle>
            <a:lvl1pPr marL="0" indent="0">
              <a:buNone/>
              <a:defRPr/>
            </a:lvl1pPr>
          </a:lstStyle>
          <a:p>
            <a:pPr lvl="0"/>
            <a:endParaRPr lang="en-GB" dirty="0"/>
          </a:p>
        </p:txBody>
      </p:sp>
      <p:sp>
        <p:nvSpPr>
          <p:cNvPr id="7" name="Slide Number Placeholder 6"/>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9" name="Straight Connector 8"/>
          <p:cNvCxnSpPr/>
          <p:nvPr userDrawn="1"/>
        </p:nvCxnSpPr>
        <p:spPr>
          <a:xfrm flipH="1">
            <a:off x="838201" y="2"/>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0" name="Title Placeholder 1"/>
          <p:cNvSpPr>
            <a:spLocks noGrp="1"/>
          </p:cNvSpPr>
          <p:nvPr>
            <p:ph type="title"/>
          </p:nvPr>
        </p:nvSpPr>
        <p:spPr>
          <a:xfrm>
            <a:off x="970723" y="482862"/>
            <a:ext cx="10515600"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Tree>
    <p:extLst>
      <p:ext uri="{BB962C8B-B14F-4D97-AF65-F5344CB8AC3E}">
        <p14:creationId xmlns:p14="http://schemas.microsoft.com/office/powerpoint/2010/main" val="16611218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9" y="1825626"/>
            <a:ext cx="5328000" cy="3906435"/>
          </a:xfrm>
        </p:spPr>
        <p:txBody>
          <a:bodyPr>
            <a:noAutofit/>
          </a:bodyPr>
          <a:lstStyle>
            <a:lvl3pPr>
              <a:spcBef>
                <a:spcPts val="0"/>
              </a:spcBef>
              <a:defRPr/>
            </a:lvl3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402251" y="1825626"/>
            <a:ext cx="5328000" cy="3906435"/>
          </a:xfrm>
        </p:spPr>
        <p:txBody>
          <a:bodyPr>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6"/>
          <p:cNvSpPr>
            <a:spLocks noGrp="1"/>
          </p:cNvSpPr>
          <p:nvPr>
            <p:ph type="sldNum" sz="quarter" idx="12"/>
          </p:nvPr>
        </p:nvSpPr>
        <p:spPr/>
        <p:txBody>
          <a:bodyPr/>
          <a:lstStyle/>
          <a:p>
            <a:fld id="{F46C79FD-C571-418B-AB0F-5EE936C85276}" type="slidenum">
              <a:rPr lang="en-GB" smtClean="0"/>
              <a:t>‹#›</a:t>
            </a:fld>
            <a:endParaRPr lang="en-GB"/>
          </a:p>
        </p:txBody>
      </p:sp>
      <p:cxnSp>
        <p:nvCxnSpPr>
          <p:cNvPr id="10" name="Straight Connector 9"/>
          <p:cNvCxnSpPr/>
          <p:nvPr userDrawn="1"/>
        </p:nvCxnSpPr>
        <p:spPr>
          <a:xfrm flipH="1">
            <a:off x="838201" y="2"/>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Title Placeholder 1"/>
          <p:cNvSpPr>
            <a:spLocks noGrp="1"/>
          </p:cNvSpPr>
          <p:nvPr>
            <p:ph type="title"/>
          </p:nvPr>
        </p:nvSpPr>
        <p:spPr>
          <a:xfrm>
            <a:off x="970723" y="482862"/>
            <a:ext cx="10515600"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Tree>
    <p:extLst>
      <p:ext uri="{BB962C8B-B14F-4D97-AF65-F5344CB8AC3E}">
        <p14:creationId xmlns:p14="http://schemas.microsoft.com/office/powerpoint/2010/main" val="6727203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825626"/>
            <a:ext cx="3358489" cy="3763134"/>
          </a:xfrm>
        </p:spPr>
        <p:txBody>
          <a:bodyPr>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6"/>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9" name="Content Placeholder 2"/>
          <p:cNvSpPr>
            <a:spLocks noGrp="1"/>
          </p:cNvSpPr>
          <p:nvPr>
            <p:ph sz="half" idx="13"/>
          </p:nvPr>
        </p:nvSpPr>
        <p:spPr>
          <a:xfrm>
            <a:off x="4604981" y="1825625"/>
            <a:ext cx="3358489" cy="3763134"/>
          </a:xfrm>
        </p:spPr>
        <p:txBody>
          <a:bodyPr>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Content Placeholder 2"/>
          <p:cNvSpPr>
            <a:spLocks noGrp="1"/>
          </p:cNvSpPr>
          <p:nvPr>
            <p:ph sz="half" idx="14"/>
          </p:nvPr>
        </p:nvSpPr>
        <p:spPr>
          <a:xfrm>
            <a:off x="8371762" y="1825625"/>
            <a:ext cx="3358489" cy="3763134"/>
          </a:xfrm>
        </p:spPr>
        <p:txBody>
          <a:bodyPr>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cxnSp>
        <p:nvCxnSpPr>
          <p:cNvPr id="12" name="Straight Connector 11"/>
          <p:cNvCxnSpPr/>
          <p:nvPr userDrawn="1"/>
        </p:nvCxnSpPr>
        <p:spPr>
          <a:xfrm flipH="1">
            <a:off x="838201" y="2"/>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3" name="Title Placeholder 1"/>
          <p:cNvSpPr>
            <a:spLocks noGrp="1"/>
          </p:cNvSpPr>
          <p:nvPr>
            <p:ph type="title"/>
          </p:nvPr>
        </p:nvSpPr>
        <p:spPr>
          <a:xfrm>
            <a:off x="970723" y="482862"/>
            <a:ext cx="10515600"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Tree>
    <p:extLst>
      <p:ext uri="{BB962C8B-B14F-4D97-AF65-F5344CB8AC3E}">
        <p14:creationId xmlns:p14="http://schemas.microsoft.com/office/powerpoint/2010/main" val="6794909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Last slide (option 1)">
  <p:cSld name="Last slide (option 1)">
    <p:spTree>
      <p:nvGrpSpPr>
        <p:cNvPr id="1" name="Shape 140"/>
        <p:cNvGrpSpPr/>
        <p:nvPr/>
      </p:nvGrpSpPr>
      <p:grpSpPr>
        <a:xfrm>
          <a:off x="0" y="0"/>
          <a:ext cx="0" cy="0"/>
          <a:chOff x="0" y="0"/>
          <a:chExt cx="0" cy="0"/>
        </a:xfrm>
      </p:grpSpPr>
      <p:sp>
        <p:nvSpPr>
          <p:cNvPr id="141" name="Google Shape;141;p37"/>
          <p:cNvSpPr/>
          <p:nvPr/>
        </p:nvSpPr>
        <p:spPr>
          <a:xfrm>
            <a:off x="0" y="1"/>
            <a:ext cx="12192000" cy="3428999"/>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42" name="Google Shape;142;p37"/>
          <p:cNvSpPr txBox="1">
            <a:spLocks noGrp="1"/>
          </p:cNvSpPr>
          <p:nvPr>
            <p:ph type="sldNum" idx="12"/>
          </p:nvPr>
        </p:nvSpPr>
        <p:spPr>
          <a:xfrm>
            <a:off x="715108" y="6131286"/>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GB"/>
              <a:t>‹#›</a:t>
            </a:fld>
            <a:endParaRPr/>
          </a:p>
        </p:txBody>
      </p:sp>
      <p:sp>
        <p:nvSpPr>
          <p:cNvPr id="143" name="Google Shape;143;p37"/>
          <p:cNvSpPr txBox="1">
            <a:spLocks noGrp="1"/>
          </p:cNvSpPr>
          <p:nvPr>
            <p:ph type="ctrTitle"/>
          </p:nvPr>
        </p:nvSpPr>
        <p:spPr>
          <a:xfrm>
            <a:off x="1077013" y="1122363"/>
            <a:ext cx="10156297" cy="1240348"/>
          </a:xfrm>
          <a:prstGeom prst="rect">
            <a:avLst/>
          </a:prstGeom>
          <a:noFill/>
          <a:ln>
            <a:noFill/>
          </a:ln>
        </p:spPr>
        <p:txBody>
          <a:bodyPr spcFirstLastPara="1" wrap="square" lIns="91425" tIns="45700" rIns="91425" bIns="0" anchor="b" anchorCtr="0">
            <a:noAutofit/>
          </a:bodyPr>
          <a:lstStyle>
            <a:lvl1pPr lvl="0" algn="l">
              <a:lnSpc>
                <a:spcPct val="90000"/>
              </a:lnSpc>
              <a:spcBef>
                <a:spcPts val="0"/>
              </a:spcBef>
              <a:spcAft>
                <a:spcPts val="0"/>
              </a:spcAft>
              <a:buClr>
                <a:schemeClr val="dk2"/>
              </a:buClr>
              <a:buSzPts val="6000"/>
              <a:buFont typeface="Arial"/>
              <a:buNone/>
              <a:defRPr sz="6000">
                <a:solidFill>
                  <a:schemeClr val="dk2"/>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4" name="Google Shape;144;p37"/>
          <p:cNvSpPr txBox="1">
            <a:spLocks noGrp="1"/>
          </p:cNvSpPr>
          <p:nvPr>
            <p:ph type="body" idx="1"/>
          </p:nvPr>
        </p:nvSpPr>
        <p:spPr>
          <a:xfrm>
            <a:off x="838976" y="4175997"/>
            <a:ext cx="10888663" cy="162014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SzPts val="1400"/>
              <a:buFont typeface="Arial"/>
              <a:buNone/>
              <a:defRPr sz="1400">
                <a:solidFill>
                  <a:srgbClr val="767676"/>
                </a:solidFill>
              </a:defRPr>
            </a:lvl1pPr>
            <a:lvl2pPr marL="914400" lvl="1" indent="-228600" algn="l">
              <a:lnSpc>
                <a:spcPct val="100000"/>
              </a:lnSpc>
              <a:spcBef>
                <a:spcPts val="1800"/>
              </a:spcBef>
              <a:spcAft>
                <a:spcPts val="0"/>
              </a:spcAft>
              <a:buSzPts val="2000"/>
              <a:buNone/>
              <a:defRPr/>
            </a:lvl2pPr>
            <a:lvl3pPr marL="1371600" lvl="2" indent="-342900" algn="l">
              <a:lnSpc>
                <a:spcPct val="100000"/>
              </a:lnSpc>
              <a:spcBef>
                <a:spcPts val="1800"/>
              </a:spcBef>
              <a:spcAft>
                <a:spcPts val="0"/>
              </a:spcAft>
              <a:buSzPts val="1800"/>
              <a:buChar char="•"/>
              <a:defRPr/>
            </a:lvl3pPr>
            <a:lvl4pPr marL="1828800" lvl="3" indent="-342900" algn="l">
              <a:lnSpc>
                <a:spcPct val="100000"/>
              </a:lnSpc>
              <a:spcBef>
                <a:spcPts val="1800"/>
              </a:spcBef>
              <a:spcAft>
                <a:spcPts val="0"/>
              </a:spcAft>
              <a:buSzPts val="1800"/>
              <a:buChar char="•"/>
              <a:defRPr/>
            </a:lvl4pPr>
            <a:lvl5pPr marL="2286000" lvl="4" indent="-342900" algn="l">
              <a:lnSpc>
                <a:spcPct val="100000"/>
              </a:lnSpc>
              <a:spcBef>
                <a:spcPts val="1800"/>
              </a:spcBef>
              <a:spcAft>
                <a:spcPts val="0"/>
              </a:spcAft>
              <a:buSzPts val="1800"/>
              <a:buChar char="•"/>
              <a:defRPr/>
            </a:lvl5pPr>
            <a:lvl6pPr marL="2743200" lvl="5" indent="-342900" algn="l">
              <a:lnSpc>
                <a:spcPct val="90000"/>
              </a:lnSpc>
              <a:spcBef>
                <a:spcPts val="18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45" name="Google Shape;145;p37"/>
          <p:cNvCxnSpPr/>
          <p:nvPr/>
        </p:nvCxnSpPr>
        <p:spPr>
          <a:xfrm>
            <a:off x="838200" y="0"/>
            <a:ext cx="0" cy="2362711"/>
          </a:xfrm>
          <a:prstGeom prst="straightConnector1">
            <a:avLst/>
          </a:prstGeom>
          <a:noFill/>
          <a:ln w="28575" cap="flat" cmpd="sng">
            <a:solidFill>
              <a:schemeClr val="dk2"/>
            </a:solidFill>
            <a:prstDash val="solid"/>
            <a:miter lim="800000"/>
            <a:headEnd type="none" w="sm" len="sm"/>
            <a:tailEnd type="none" w="sm" len="sm"/>
          </a:ln>
        </p:spPr>
      </p:cxn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9" y="1681163"/>
            <a:ext cx="5157787" cy="823912"/>
          </a:xfrm>
        </p:spPr>
        <p:txBody>
          <a:bodyPr wrap="square" anchor="b">
            <a:noAutofit/>
          </a:bodyPr>
          <a:lstStyle>
            <a:lvl1pPr marL="0" indent="0">
              <a:buNone/>
              <a:defRPr sz="2100" b="1">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Edit Master text styles</a:t>
            </a:r>
          </a:p>
        </p:txBody>
      </p:sp>
      <p:sp>
        <p:nvSpPr>
          <p:cNvPr id="4" name="Content Placeholder 3"/>
          <p:cNvSpPr>
            <a:spLocks noGrp="1"/>
          </p:cNvSpPr>
          <p:nvPr>
            <p:ph sz="half" idx="2"/>
          </p:nvPr>
        </p:nvSpPr>
        <p:spPr>
          <a:xfrm>
            <a:off x="839789" y="2505077"/>
            <a:ext cx="5157787" cy="3097331"/>
          </a:xfrm>
        </p:spPr>
        <p:txBody>
          <a:bodyPr wrap="square">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ext Placeholder 4"/>
          <p:cNvSpPr>
            <a:spLocks noGrp="1"/>
          </p:cNvSpPr>
          <p:nvPr>
            <p:ph type="body" sz="quarter" idx="3"/>
          </p:nvPr>
        </p:nvSpPr>
        <p:spPr>
          <a:xfrm>
            <a:off x="6172201" y="1681163"/>
            <a:ext cx="5183188" cy="823912"/>
          </a:xfrm>
          <a:noFill/>
        </p:spPr>
        <p:txBody>
          <a:bodyPr wrap="square" anchor="b">
            <a:noAutofit/>
          </a:bodyPr>
          <a:lstStyle>
            <a:lvl1pPr marL="0" indent="0">
              <a:buNone/>
              <a:defRPr sz="2100" b="1">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Edit Master text styles</a:t>
            </a:r>
          </a:p>
        </p:txBody>
      </p:sp>
      <p:sp>
        <p:nvSpPr>
          <p:cNvPr id="6" name="Content Placeholder 5"/>
          <p:cNvSpPr>
            <a:spLocks noGrp="1"/>
          </p:cNvSpPr>
          <p:nvPr>
            <p:ph sz="quarter" idx="4"/>
          </p:nvPr>
        </p:nvSpPr>
        <p:spPr>
          <a:xfrm>
            <a:off x="6172201" y="2505077"/>
            <a:ext cx="5183188" cy="3097331"/>
          </a:xfrm>
        </p:spPr>
        <p:txBody>
          <a:bodyPr wrap="square">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Slide Number Placeholder 8"/>
          <p:cNvSpPr>
            <a:spLocks noGrp="1"/>
          </p:cNvSpPr>
          <p:nvPr>
            <p:ph type="sldNum" sz="quarter" idx="12"/>
          </p:nvPr>
        </p:nvSpPr>
        <p:spPr/>
        <p:txBody>
          <a:bodyPr>
            <a:noAutofit/>
          </a:bodyPr>
          <a:lstStyle/>
          <a:p>
            <a:fld id="{F46C79FD-C571-418B-AB0F-5EE936C85276}" type="slidenum">
              <a:rPr lang="en-GB" smtClean="0"/>
              <a:t>‹#›</a:t>
            </a:fld>
            <a:endParaRPr lang="en-GB"/>
          </a:p>
        </p:txBody>
      </p:sp>
      <p:cxnSp>
        <p:nvCxnSpPr>
          <p:cNvPr id="12" name="Straight Connector 11"/>
          <p:cNvCxnSpPr/>
          <p:nvPr userDrawn="1"/>
        </p:nvCxnSpPr>
        <p:spPr>
          <a:xfrm flipH="1">
            <a:off x="838201" y="2"/>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3" name="Title Placeholder 1"/>
          <p:cNvSpPr>
            <a:spLocks noGrp="1"/>
          </p:cNvSpPr>
          <p:nvPr>
            <p:ph type="title"/>
          </p:nvPr>
        </p:nvSpPr>
        <p:spPr>
          <a:xfrm>
            <a:off x="970723" y="482862"/>
            <a:ext cx="10515600"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Tree>
    <p:extLst>
      <p:ext uri="{BB962C8B-B14F-4D97-AF65-F5344CB8AC3E}">
        <p14:creationId xmlns:p14="http://schemas.microsoft.com/office/powerpoint/2010/main" val="110490008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201" y="2"/>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3" y="482862"/>
            <a:ext cx="10515600"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Tree>
    <p:extLst>
      <p:ext uri="{BB962C8B-B14F-4D97-AF65-F5344CB8AC3E}">
        <p14:creationId xmlns:p14="http://schemas.microsoft.com/office/powerpoint/2010/main" val="32672500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Picture Placeholder 4"/>
          <p:cNvSpPr>
            <a:spLocks noGrp="1"/>
          </p:cNvSpPr>
          <p:nvPr>
            <p:ph type="pic" sz="quarter" idx="13"/>
          </p:nvPr>
        </p:nvSpPr>
        <p:spPr>
          <a:xfrm>
            <a:off x="-59635" y="-59635"/>
            <a:ext cx="6155635" cy="6983896"/>
          </a:xfrm>
          <a:solidFill>
            <a:schemeClr val="bg2"/>
          </a:solidFill>
          <a:ln w="28575">
            <a:solidFill>
              <a:schemeClr val="accent5"/>
            </a:solidFill>
          </a:ln>
        </p:spPr>
        <p:txBody>
          <a:bodyPr/>
          <a:lstStyle/>
          <a:p>
            <a:endParaRPr lang="en-GB" dirty="0"/>
          </a:p>
        </p:txBody>
      </p:sp>
      <p:sp>
        <p:nvSpPr>
          <p:cNvPr id="10" name="Rectangle 9"/>
          <p:cNvSpPr/>
          <p:nvPr userDrawn="1"/>
        </p:nvSpPr>
        <p:spPr>
          <a:xfrm>
            <a:off x="3214048" y="1992575"/>
            <a:ext cx="8550323" cy="36166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19448" y="743804"/>
            <a:ext cx="544923" cy="544923"/>
          </a:xfrm>
          <a:prstGeom prst="rect">
            <a:avLst/>
          </a:prstGeom>
        </p:spPr>
      </p:pic>
      <p:sp>
        <p:nvSpPr>
          <p:cNvPr id="3" name="Content Placeholder 2"/>
          <p:cNvSpPr>
            <a:spLocks noGrp="1"/>
          </p:cNvSpPr>
          <p:nvPr>
            <p:ph idx="1"/>
          </p:nvPr>
        </p:nvSpPr>
        <p:spPr>
          <a:xfrm>
            <a:off x="3538331" y="1992574"/>
            <a:ext cx="8226040" cy="3616657"/>
          </a:xfrm>
          <a:solidFill>
            <a:schemeClr val="bg1"/>
          </a:solidFill>
        </p:spPr>
        <p:txBody>
          <a:bodyPr lIns="360000" tIns="360000" rIns="360000" bIns="360000" anchor="ctr" anchorCtr="0">
            <a:noAutofit/>
          </a:bodyPr>
          <a:lstStyle>
            <a:lvl1pPr marL="0" indent="0">
              <a:buFontTx/>
              <a:buNone/>
              <a:defRPr i="1">
                <a:solidFill>
                  <a:schemeClr val="tx2"/>
                </a:solidFill>
              </a:defRPr>
            </a:lvl1pPr>
          </a:lstStyle>
          <a:p>
            <a:pPr lvl="0"/>
            <a:r>
              <a:rPr lang="en-US" dirty="0"/>
              <a:t>Edit Master text styles</a:t>
            </a:r>
          </a:p>
        </p:txBody>
      </p:sp>
    </p:spTree>
    <p:extLst>
      <p:ext uri="{BB962C8B-B14F-4D97-AF65-F5344CB8AC3E}">
        <p14:creationId xmlns:p14="http://schemas.microsoft.com/office/powerpoint/2010/main" val="2267106898"/>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icture and Content (half page)">
    <p:spTree>
      <p:nvGrpSpPr>
        <p:cNvPr id="1" name=""/>
        <p:cNvGrpSpPr/>
        <p:nvPr/>
      </p:nvGrpSpPr>
      <p:grpSpPr>
        <a:xfrm>
          <a:off x="0" y="0"/>
          <a:ext cx="0" cy="0"/>
          <a:chOff x="0" y="0"/>
          <a:chExt cx="0" cy="0"/>
        </a:xfrm>
      </p:grpSpPr>
      <p:sp>
        <p:nvSpPr>
          <p:cNvPr id="3" name="Content Placeholder 2"/>
          <p:cNvSpPr>
            <a:spLocks noGrp="1"/>
          </p:cNvSpPr>
          <p:nvPr>
            <p:ph idx="1"/>
          </p:nvPr>
        </p:nvSpPr>
        <p:spPr>
          <a:xfrm>
            <a:off x="6817057" y="1825627"/>
            <a:ext cx="4926841" cy="3769957"/>
          </a:xfrm>
        </p:spPr>
        <p:txBody>
          <a:bodyPr>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12"/>
          </p:nvPr>
        </p:nvSpPr>
        <p:spPr/>
        <p:txBody>
          <a:bodyPr/>
          <a:lstStyle/>
          <a:p>
            <a:fld id="{F46C79FD-C571-418B-AB0F-5EE936C85276}" type="slidenum">
              <a:rPr lang="en-GB" smtClean="0"/>
              <a:t>‹#›</a:t>
            </a:fld>
            <a:endParaRPr lang="en-GB"/>
          </a:p>
        </p:txBody>
      </p:sp>
      <p:sp>
        <p:nvSpPr>
          <p:cNvPr id="10" name="Title Placeholder 1"/>
          <p:cNvSpPr>
            <a:spLocks noGrp="1"/>
          </p:cNvSpPr>
          <p:nvPr>
            <p:ph type="title"/>
          </p:nvPr>
        </p:nvSpPr>
        <p:spPr>
          <a:xfrm>
            <a:off x="6817056" y="482862"/>
            <a:ext cx="4669267"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
        <p:nvSpPr>
          <p:cNvPr id="7" name="Picture Placeholder 4"/>
          <p:cNvSpPr>
            <a:spLocks noGrp="1"/>
          </p:cNvSpPr>
          <p:nvPr>
            <p:ph type="pic" sz="quarter" idx="13"/>
          </p:nvPr>
        </p:nvSpPr>
        <p:spPr>
          <a:xfrm>
            <a:off x="-46382" y="-46383"/>
            <a:ext cx="6142383" cy="6964017"/>
          </a:xfrm>
          <a:solidFill>
            <a:schemeClr val="bg2"/>
          </a:solidFill>
          <a:ln w="28575">
            <a:solidFill>
              <a:schemeClr val="accent5"/>
            </a:solidFill>
          </a:ln>
        </p:spPr>
        <p:txBody>
          <a:bodyPr/>
          <a:lstStyle/>
          <a:p>
            <a:endParaRPr lang="en-GB" dirty="0"/>
          </a:p>
        </p:txBody>
      </p:sp>
    </p:spTree>
    <p:extLst>
      <p:ext uri="{BB962C8B-B14F-4D97-AF65-F5344CB8AC3E}">
        <p14:creationId xmlns:p14="http://schemas.microsoft.com/office/powerpoint/2010/main" val="4218183148"/>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Picture Collage">
    <p:spTree>
      <p:nvGrpSpPr>
        <p:cNvPr id="1" name=""/>
        <p:cNvGrpSpPr/>
        <p:nvPr/>
      </p:nvGrpSpPr>
      <p:grpSpPr>
        <a:xfrm>
          <a:off x="0" y="0"/>
          <a:ext cx="0" cy="0"/>
          <a:chOff x="0" y="0"/>
          <a:chExt cx="0" cy="0"/>
        </a:xfrm>
      </p:grpSpPr>
      <p:sp>
        <p:nvSpPr>
          <p:cNvPr id="10" name="Picture Placeholder 5"/>
          <p:cNvSpPr>
            <a:spLocks noGrp="1"/>
          </p:cNvSpPr>
          <p:nvPr>
            <p:ph type="pic" sz="quarter" idx="15"/>
          </p:nvPr>
        </p:nvSpPr>
        <p:spPr>
          <a:xfrm>
            <a:off x="9478620" y="1913418"/>
            <a:ext cx="1875181" cy="2434309"/>
          </a:xfrm>
          <a:solidFill>
            <a:schemeClr val="bg2"/>
          </a:solidFill>
          <a:ln w="28575">
            <a:solidFill>
              <a:schemeClr val="bg1"/>
            </a:solidFill>
          </a:ln>
        </p:spPr>
        <p:txBody>
          <a:bodyPr/>
          <a:lstStyle/>
          <a:p>
            <a:endParaRPr lang="en-GB"/>
          </a:p>
        </p:txBody>
      </p:sp>
      <p:sp>
        <p:nvSpPr>
          <p:cNvPr id="9" name="Picture Placeholder 5"/>
          <p:cNvSpPr>
            <a:spLocks noGrp="1"/>
          </p:cNvSpPr>
          <p:nvPr>
            <p:ph type="pic" sz="quarter" idx="14"/>
          </p:nvPr>
        </p:nvSpPr>
        <p:spPr>
          <a:xfrm>
            <a:off x="7051402" y="2898477"/>
            <a:ext cx="2307284" cy="2307284"/>
          </a:xfrm>
          <a:solidFill>
            <a:schemeClr val="bg2"/>
          </a:solidFill>
          <a:ln w="28575">
            <a:solidFill>
              <a:schemeClr val="bg1"/>
            </a:solidFill>
          </a:ln>
        </p:spPr>
        <p:txBody>
          <a:bodyPr/>
          <a:lstStyle/>
          <a:p>
            <a:endParaRPr lang="en-GB"/>
          </a:p>
        </p:txBody>
      </p:sp>
      <p:sp>
        <p:nvSpPr>
          <p:cNvPr id="8" name="Picture Placeholder 5"/>
          <p:cNvSpPr>
            <a:spLocks noGrp="1"/>
          </p:cNvSpPr>
          <p:nvPr>
            <p:ph type="pic" sz="quarter" idx="13"/>
          </p:nvPr>
        </p:nvSpPr>
        <p:spPr>
          <a:xfrm>
            <a:off x="4081980" y="1913416"/>
            <a:ext cx="3185512" cy="2184030"/>
          </a:xfrm>
          <a:solidFill>
            <a:schemeClr val="bg2"/>
          </a:solidFill>
          <a:ln w="28575">
            <a:solidFill>
              <a:schemeClr val="bg1"/>
            </a:solidFill>
          </a:ln>
        </p:spPr>
        <p:txBody>
          <a:bodyPr/>
          <a:lstStyle/>
          <a:p>
            <a:endParaRPr lang="en-GB"/>
          </a:p>
        </p:txBody>
      </p:sp>
      <p:sp>
        <p:nvSpPr>
          <p:cNvPr id="3" name="Slide Number Placeholder 2"/>
          <p:cNvSpPr>
            <a:spLocks noGrp="1"/>
          </p:cNvSpPr>
          <p:nvPr>
            <p:ph type="sldNum" sz="quarter" idx="10"/>
          </p:nvPr>
        </p:nvSpPr>
        <p:spPr/>
        <p:txBody>
          <a:bodyPr/>
          <a:lstStyle/>
          <a:p>
            <a:fld id="{F46C79FD-C571-418B-AB0F-5EE936C85276}" type="slidenum">
              <a:rPr lang="en-GB" smtClean="0"/>
              <a:pPr/>
              <a:t>‹#›</a:t>
            </a:fld>
            <a:endParaRPr lang="en-GB" dirty="0"/>
          </a:p>
        </p:txBody>
      </p:sp>
      <p:cxnSp>
        <p:nvCxnSpPr>
          <p:cNvPr id="4" name="Straight Connector 3"/>
          <p:cNvCxnSpPr/>
          <p:nvPr userDrawn="1"/>
        </p:nvCxnSpPr>
        <p:spPr>
          <a:xfrm flipH="1">
            <a:off x="838201" y="2"/>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6" name="Picture Placeholder 5"/>
          <p:cNvSpPr>
            <a:spLocks noGrp="1"/>
          </p:cNvSpPr>
          <p:nvPr>
            <p:ph type="pic" sz="quarter" idx="11"/>
          </p:nvPr>
        </p:nvSpPr>
        <p:spPr>
          <a:xfrm>
            <a:off x="938213" y="1748079"/>
            <a:ext cx="2643187" cy="1868487"/>
          </a:xfrm>
          <a:solidFill>
            <a:schemeClr val="bg2"/>
          </a:solidFill>
          <a:ln w="28575">
            <a:solidFill>
              <a:schemeClr val="bg1"/>
            </a:solidFill>
          </a:ln>
        </p:spPr>
        <p:txBody>
          <a:bodyPr/>
          <a:lstStyle/>
          <a:p>
            <a:endParaRPr lang="en-GB"/>
          </a:p>
        </p:txBody>
      </p:sp>
      <p:sp>
        <p:nvSpPr>
          <p:cNvPr id="7" name="Picture Placeholder 5"/>
          <p:cNvSpPr>
            <a:spLocks noGrp="1"/>
          </p:cNvSpPr>
          <p:nvPr>
            <p:ph type="pic" sz="quarter" idx="12"/>
          </p:nvPr>
        </p:nvSpPr>
        <p:spPr>
          <a:xfrm>
            <a:off x="2840253" y="2860831"/>
            <a:ext cx="1620431" cy="2184030"/>
          </a:xfrm>
          <a:solidFill>
            <a:schemeClr val="bg2"/>
          </a:solidFill>
          <a:ln w="28575">
            <a:solidFill>
              <a:schemeClr val="bg1"/>
            </a:solidFill>
          </a:ln>
        </p:spPr>
        <p:txBody>
          <a:bodyPr/>
          <a:lstStyle/>
          <a:p>
            <a:endParaRPr lang="en-GB"/>
          </a:p>
        </p:txBody>
      </p:sp>
      <p:sp>
        <p:nvSpPr>
          <p:cNvPr id="12" name="Picture Placeholder 11"/>
          <p:cNvSpPr>
            <a:spLocks noGrp="1"/>
          </p:cNvSpPr>
          <p:nvPr>
            <p:ph type="pic" sz="quarter" idx="16"/>
          </p:nvPr>
        </p:nvSpPr>
        <p:spPr>
          <a:xfrm>
            <a:off x="4919098" y="3790927"/>
            <a:ext cx="1987551" cy="1987550"/>
          </a:xfrm>
          <a:solidFill>
            <a:schemeClr val="bg2"/>
          </a:solidFill>
          <a:ln w="28575">
            <a:solidFill>
              <a:schemeClr val="bg1"/>
            </a:solidFill>
          </a:ln>
        </p:spPr>
        <p:txBody>
          <a:bodyPr vert="horz" lIns="91440" tIns="45720" rIns="91440" bIns="45720" rtlCol="0">
            <a:noAutofit/>
          </a:bodyPr>
          <a:lstStyle>
            <a:lvl1pPr>
              <a:defRPr lang="en-GB"/>
            </a:lvl1pPr>
          </a:lstStyle>
          <a:p>
            <a:pPr lvl="0"/>
            <a:endParaRPr lang="en-GB"/>
          </a:p>
        </p:txBody>
      </p:sp>
      <p:sp>
        <p:nvSpPr>
          <p:cNvPr id="13" name="Picture Placeholder 11"/>
          <p:cNvSpPr>
            <a:spLocks noGrp="1"/>
          </p:cNvSpPr>
          <p:nvPr>
            <p:ph type="pic" sz="quarter" idx="17"/>
          </p:nvPr>
        </p:nvSpPr>
        <p:spPr>
          <a:xfrm>
            <a:off x="938214" y="3908959"/>
            <a:ext cx="1751487" cy="1751486"/>
          </a:xfrm>
          <a:solidFill>
            <a:schemeClr val="bg2"/>
          </a:solidFill>
          <a:ln w="28575">
            <a:solidFill>
              <a:schemeClr val="bg1"/>
            </a:solidFill>
          </a:ln>
        </p:spPr>
        <p:txBody>
          <a:bodyPr vert="horz" lIns="91440" tIns="45720" rIns="91440" bIns="45720" rtlCol="0">
            <a:noAutofit/>
          </a:bodyPr>
          <a:lstStyle>
            <a:lvl1pPr>
              <a:defRPr lang="en-GB"/>
            </a:lvl1pPr>
          </a:lstStyle>
          <a:p>
            <a:pPr lvl="0"/>
            <a:endParaRPr lang="en-GB"/>
          </a:p>
        </p:txBody>
      </p:sp>
      <p:sp>
        <p:nvSpPr>
          <p:cNvPr id="14" name="Title Placeholder 1"/>
          <p:cNvSpPr>
            <a:spLocks noGrp="1"/>
          </p:cNvSpPr>
          <p:nvPr>
            <p:ph type="title"/>
          </p:nvPr>
        </p:nvSpPr>
        <p:spPr>
          <a:xfrm>
            <a:off x="970723" y="482862"/>
            <a:ext cx="10515600"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Tree>
    <p:extLst>
      <p:ext uri="{BB962C8B-B14F-4D97-AF65-F5344CB8AC3E}">
        <p14:creationId xmlns:p14="http://schemas.microsoft.com/office/powerpoint/2010/main" val="411508874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Photo gallery">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F46C79FD-C571-418B-AB0F-5EE936C85276}" type="slidenum">
              <a:rPr lang="en-GB" smtClean="0"/>
              <a:pPr/>
              <a:t>‹#›</a:t>
            </a:fld>
            <a:endParaRPr lang="en-GB" dirty="0"/>
          </a:p>
        </p:txBody>
      </p:sp>
      <p:cxnSp>
        <p:nvCxnSpPr>
          <p:cNvPr id="4" name="Straight Connector 3"/>
          <p:cNvCxnSpPr/>
          <p:nvPr userDrawn="1"/>
        </p:nvCxnSpPr>
        <p:spPr>
          <a:xfrm flipH="1">
            <a:off x="838201" y="2"/>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6" name="Picture Placeholder 5"/>
          <p:cNvSpPr>
            <a:spLocks noGrp="1"/>
          </p:cNvSpPr>
          <p:nvPr>
            <p:ph type="pic" sz="quarter" idx="11"/>
          </p:nvPr>
        </p:nvSpPr>
        <p:spPr>
          <a:xfrm>
            <a:off x="838201" y="1748081"/>
            <a:ext cx="1896289" cy="1896289"/>
          </a:xfrm>
          <a:solidFill>
            <a:schemeClr val="bg2"/>
          </a:solidFill>
        </p:spPr>
        <p:txBody>
          <a:bodyPr/>
          <a:lstStyle/>
          <a:p>
            <a:endParaRPr lang="en-GB"/>
          </a:p>
        </p:txBody>
      </p:sp>
      <p:sp>
        <p:nvSpPr>
          <p:cNvPr id="7" name="Picture Placeholder 5"/>
          <p:cNvSpPr>
            <a:spLocks noGrp="1"/>
          </p:cNvSpPr>
          <p:nvPr>
            <p:ph type="pic" sz="quarter" idx="12"/>
          </p:nvPr>
        </p:nvSpPr>
        <p:spPr>
          <a:xfrm>
            <a:off x="2993029" y="1748081"/>
            <a:ext cx="1896289" cy="1896289"/>
          </a:xfrm>
          <a:solidFill>
            <a:schemeClr val="bg2"/>
          </a:solidFill>
        </p:spPr>
        <p:txBody>
          <a:bodyPr/>
          <a:lstStyle/>
          <a:p>
            <a:endParaRPr lang="en-GB"/>
          </a:p>
        </p:txBody>
      </p:sp>
      <p:sp>
        <p:nvSpPr>
          <p:cNvPr id="8" name="Picture Placeholder 5"/>
          <p:cNvSpPr>
            <a:spLocks noGrp="1"/>
          </p:cNvSpPr>
          <p:nvPr>
            <p:ph type="pic" sz="quarter" idx="13"/>
          </p:nvPr>
        </p:nvSpPr>
        <p:spPr>
          <a:xfrm>
            <a:off x="5147857" y="1748080"/>
            <a:ext cx="1896289" cy="1896289"/>
          </a:xfrm>
          <a:solidFill>
            <a:schemeClr val="bg2"/>
          </a:solidFill>
        </p:spPr>
        <p:txBody>
          <a:bodyPr/>
          <a:lstStyle/>
          <a:p>
            <a:endParaRPr lang="en-GB"/>
          </a:p>
        </p:txBody>
      </p:sp>
      <p:sp>
        <p:nvSpPr>
          <p:cNvPr id="9" name="Picture Placeholder 5"/>
          <p:cNvSpPr>
            <a:spLocks noGrp="1"/>
          </p:cNvSpPr>
          <p:nvPr>
            <p:ph type="pic" sz="quarter" idx="14"/>
          </p:nvPr>
        </p:nvSpPr>
        <p:spPr>
          <a:xfrm>
            <a:off x="7302685" y="1748079"/>
            <a:ext cx="1896289" cy="1896289"/>
          </a:xfrm>
          <a:solidFill>
            <a:schemeClr val="bg2"/>
          </a:solidFill>
        </p:spPr>
        <p:txBody>
          <a:bodyPr/>
          <a:lstStyle/>
          <a:p>
            <a:endParaRPr lang="en-GB"/>
          </a:p>
        </p:txBody>
      </p:sp>
      <p:sp>
        <p:nvSpPr>
          <p:cNvPr id="10" name="Picture Placeholder 5"/>
          <p:cNvSpPr>
            <a:spLocks noGrp="1"/>
          </p:cNvSpPr>
          <p:nvPr>
            <p:ph type="pic" sz="quarter" idx="15"/>
          </p:nvPr>
        </p:nvSpPr>
        <p:spPr>
          <a:xfrm>
            <a:off x="9457513" y="1748079"/>
            <a:ext cx="1896289" cy="1896289"/>
          </a:xfrm>
          <a:solidFill>
            <a:schemeClr val="bg2"/>
          </a:solidFill>
        </p:spPr>
        <p:txBody>
          <a:bodyPr/>
          <a:lstStyle/>
          <a:p>
            <a:endParaRPr lang="en-GB"/>
          </a:p>
        </p:txBody>
      </p:sp>
      <p:sp>
        <p:nvSpPr>
          <p:cNvPr id="11" name="Picture Placeholder 5"/>
          <p:cNvSpPr>
            <a:spLocks noGrp="1"/>
          </p:cNvSpPr>
          <p:nvPr>
            <p:ph type="pic" sz="quarter" idx="16"/>
          </p:nvPr>
        </p:nvSpPr>
        <p:spPr>
          <a:xfrm>
            <a:off x="838201" y="3934113"/>
            <a:ext cx="1896289" cy="1896289"/>
          </a:xfrm>
          <a:solidFill>
            <a:schemeClr val="bg2"/>
          </a:solidFill>
        </p:spPr>
        <p:txBody>
          <a:bodyPr/>
          <a:lstStyle/>
          <a:p>
            <a:endParaRPr lang="en-GB"/>
          </a:p>
        </p:txBody>
      </p:sp>
      <p:sp>
        <p:nvSpPr>
          <p:cNvPr id="12" name="Picture Placeholder 5"/>
          <p:cNvSpPr>
            <a:spLocks noGrp="1"/>
          </p:cNvSpPr>
          <p:nvPr>
            <p:ph type="pic" sz="quarter" idx="17"/>
          </p:nvPr>
        </p:nvSpPr>
        <p:spPr>
          <a:xfrm>
            <a:off x="2993029" y="3934113"/>
            <a:ext cx="1896289" cy="1896289"/>
          </a:xfrm>
          <a:solidFill>
            <a:schemeClr val="bg2"/>
          </a:solidFill>
        </p:spPr>
        <p:txBody>
          <a:bodyPr/>
          <a:lstStyle/>
          <a:p>
            <a:endParaRPr lang="en-GB"/>
          </a:p>
        </p:txBody>
      </p:sp>
      <p:sp>
        <p:nvSpPr>
          <p:cNvPr id="13" name="Picture Placeholder 5"/>
          <p:cNvSpPr>
            <a:spLocks noGrp="1"/>
          </p:cNvSpPr>
          <p:nvPr>
            <p:ph type="pic" sz="quarter" idx="18"/>
          </p:nvPr>
        </p:nvSpPr>
        <p:spPr>
          <a:xfrm>
            <a:off x="5147857" y="3934112"/>
            <a:ext cx="1896289" cy="1896289"/>
          </a:xfrm>
          <a:solidFill>
            <a:schemeClr val="bg2"/>
          </a:solidFill>
        </p:spPr>
        <p:txBody>
          <a:bodyPr/>
          <a:lstStyle/>
          <a:p>
            <a:endParaRPr lang="en-GB"/>
          </a:p>
        </p:txBody>
      </p:sp>
      <p:sp>
        <p:nvSpPr>
          <p:cNvPr id="14" name="Picture Placeholder 5"/>
          <p:cNvSpPr>
            <a:spLocks noGrp="1"/>
          </p:cNvSpPr>
          <p:nvPr>
            <p:ph type="pic" sz="quarter" idx="19"/>
          </p:nvPr>
        </p:nvSpPr>
        <p:spPr>
          <a:xfrm>
            <a:off x="7302685" y="3934111"/>
            <a:ext cx="1896289" cy="1896289"/>
          </a:xfrm>
          <a:solidFill>
            <a:schemeClr val="bg2"/>
          </a:solidFill>
        </p:spPr>
        <p:txBody>
          <a:bodyPr/>
          <a:lstStyle/>
          <a:p>
            <a:endParaRPr lang="en-GB"/>
          </a:p>
        </p:txBody>
      </p:sp>
      <p:sp>
        <p:nvSpPr>
          <p:cNvPr id="15" name="Picture Placeholder 5"/>
          <p:cNvSpPr>
            <a:spLocks noGrp="1"/>
          </p:cNvSpPr>
          <p:nvPr>
            <p:ph type="pic" sz="quarter" idx="20"/>
          </p:nvPr>
        </p:nvSpPr>
        <p:spPr>
          <a:xfrm>
            <a:off x="9457513" y="3934111"/>
            <a:ext cx="1896289" cy="1896289"/>
          </a:xfrm>
          <a:solidFill>
            <a:schemeClr val="bg2"/>
          </a:solidFill>
        </p:spPr>
        <p:txBody>
          <a:bodyPr/>
          <a:lstStyle/>
          <a:p>
            <a:endParaRPr lang="en-GB"/>
          </a:p>
        </p:txBody>
      </p:sp>
      <p:sp>
        <p:nvSpPr>
          <p:cNvPr id="16" name="Title Placeholder 1"/>
          <p:cNvSpPr>
            <a:spLocks noGrp="1"/>
          </p:cNvSpPr>
          <p:nvPr>
            <p:ph type="title"/>
          </p:nvPr>
        </p:nvSpPr>
        <p:spPr>
          <a:xfrm>
            <a:off x="970723" y="482862"/>
            <a:ext cx="10515600"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Tree>
    <p:extLst>
      <p:ext uri="{BB962C8B-B14F-4D97-AF65-F5344CB8AC3E}">
        <p14:creationId xmlns:p14="http://schemas.microsoft.com/office/powerpoint/2010/main" val="402033462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201" y="2"/>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3" y="482862"/>
            <a:ext cx="10515600"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
        <p:nvSpPr>
          <p:cNvPr id="3" name="Picture Placeholder 2"/>
          <p:cNvSpPr>
            <a:spLocks noGrp="1"/>
          </p:cNvSpPr>
          <p:nvPr>
            <p:ph type="pic" sz="quarter" idx="13"/>
          </p:nvPr>
        </p:nvSpPr>
        <p:spPr>
          <a:xfrm>
            <a:off x="970723" y="2284669"/>
            <a:ext cx="3141663" cy="2090737"/>
          </a:xfrm>
          <a:solidFill>
            <a:schemeClr val="bg2"/>
          </a:solidFill>
        </p:spPr>
        <p:txBody>
          <a:bodyPr/>
          <a:lstStyle/>
          <a:p>
            <a:endParaRPr lang="en-GB"/>
          </a:p>
        </p:txBody>
      </p:sp>
      <p:sp>
        <p:nvSpPr>
          <p:cNvPr id="11" name="Picture Placeholder 2"/>
          <p:cNvSpPr>
            <a:spLocks noGrp="1"/>
          </p:cNvSpPr>
          <p:nvPr>
            <p:ph type="pic" sz="quarter" idx="14"/>
          </p:nvPr>
        </p:nvSpPr>
        <p:spPr>
          <a:xfrm>
            <a:off x="7901453" y="2284670"/>
            <a:ext cx="3141663" cy="2090737"/>
          </a:xfrm>
          <a:solidFill>
            <a:schemeClr val="bg2"/>
          </a:solidFill>
        </p:spPr>
        <p:txBody>
          <a:bodyPr/>
          <a:lstStyle/>
          <a:p>
            <a:endParaRPr lang="en-GB"/>
          </a:p>
        </p:txBody>
      </p:sp>
      <p:sp>
        <p:nvSpPr>
          <p:cNvPr id="12" name="Picture Placeholder 2"/>
          <p:cNvSpPr>
            <a:spLocks noGrp="1"/>
          </p:cNvSpPr>
          <p:nvPr>
            <p:ph type="pic" sz="quarter" idx="15"/>
          </p:nvPr>
        </p:nvSpPr>
        <p:spPr>
          <a:xfrm>
            <a:off x="4436087" y="2284669"/>
            <a:ext cx="3141663" cy="2090737"/>
          </a:xfrm>
          <a:solidFill>
            <a:schemeClr val="bg2"/>
          </a:solidFill>
        </p:spPr>
        <p:txBody>
          <a:bodyPr/>
          <a:lstStyle/>
          <a:p>
            <a:endParaRPr lang="en-GB"/>
          </a:p>
        </p:txBody>
      </p:sp>
      <p:sp>
        <p:nvSpPr>
          <p:cNvPr id="13" name="Text Placeholder 12"/>
          <p:cNvSpPr>
            <a:spLocks noGrp="1"/>
          </p:cNvSpPr>
          <p:nvPr>
            <p:ph type="body" sz="quarter" idx="16"/>
          </p:nvPr>
        </p:nvSpPr>
        <p:spPr>
          <a:xfrm>
            <a:off x="1206774" y="4038686"/>
            <a:ext cx="2669559" cy="1524235"/>
          </a:xfrm>
          <a:solidFill>
            <a:schemeClr val="bg1"/>
          </a:solidFill>
        </p:spPr>
        <p:txBody>
          <a:bodyPr tIns="90000"/>
          <a:lstStyle>
            <a:lvl1pPr marL="0" indent="0" algn="ctr">
              <a:buNone/>
              <a:defRPr sz="1500"/>
            </a:lvl1pPr>
          </a:lstStyle>
          <a:p>
            <a:pPr lvl="0"/>
            <a:r>
              <a:rPr lang="en-US" dirty="0"/>
              <a:t>Edit Master text styles</a:t>
            </a:r>
          </a:p>
        </p:txBody>
      </p:sp>
      <p:sp>
        <p:nvSpPr>
          <p:cNvPr id="15" name="Text Placeholder 12"/>
          <p:cNvSpPr>
            <a:spLocks noGrp="1"/>
          </p:cNvSpPr>
          <p:nvPr>
            <p:ph type="body" sz="quarter" idx="17"/>
          </p:nvPr>
        </p:nvSpPr>
        <p:spPr>
          <a:xfrm>
            <a:off x="4672139" y="4041946"/>
            <a:ext cx="2669559" cy="1524235"/>
          </a:xfrm>
          <a:solidFill>
            <a:schemeClr val="bg1"/>
          </a:solidFill>
        </p:spPr>
        <p:txBody>
          <a:bodyPr tIns="90000"/>
          <a:lstStyle>
            <a:lvl1pPr marL="0" indent="0" algn="ctr">
              <a:buNone/>
              <a:defRPr sz="1500"/>
            </a:lvl1pPr>
          </a:lstStyle>
          <a:p>
            <a:pPr lvl="0"/>
            <a:r>
              <a:rPr lang="en-US" dirty="0"/>
              <a:t>Edit Master text styles</a:t>
            </a:r>
          </a:p>
        </p:txBody>
      </p:sp>
      <p:sp>
        <p:nvSpPr>
          <p:cNvPr id="16" name="Text Placeholder 12"/>
          <p:cNvSpPr>
            <a:spLocks noGrp="1"/>
          </p:cNvSpPr>
          <p:nvPr>
            <p:ph type="body" sz="quarter" idx="18"/>
          </p:nvPr>
        </p:nvSpPr>
        <p:spPr>
          <a:xfrm>
            <a:off x="8137503" y="4037439"/>
            <a:ext cx="2669559" cy="1524235"/>
          </a:xfrm>
          <a:solidFill>
            <a:schemeClr val="bg1"/>
          </a:solidFill>
        </p:spPr>
        <p:txBody>
          <a:bodyPr tIns="90000"/>
          <a:lstStyle>
            <a:lvl1pPr marL="0" indent="0" algn="ctr">
              <a:buNone/>
              <a:defRPr sz="1500"/>
            </a:lvl1pPr>
          </a:lstStyle>
          <a:p>
            <a:pPr lvl="0"/>
            <a:r>
              <a:rPr lang="en-US" dirty="0"/>
              <a:t>Edit Master text styles</a:t>
            </a:r>
          </a:p>
        </p:txBody>
      </p:sp>
    </p:spTree>
    <p:extLst>
      <p:ext uri="{BB962C8B-B14F-4D97-AF65-F5344CB8AC3E}">
        <p14:creationId xmlns:p14="http://schemas.microsoft.com/office/powerpoint/2010/main" val="84174681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201" y="2"/>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3" y="482862"/>
            <a:ext cx="10515600"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
        <p:nvSpPr>
          <p:cNvPr id="3" name="Picture Placeholder 2"/>
          <p:cNvSpPr>
            <a:spLocks noGrp="1"/>
          </p:cNvSpPr>
          <p:nvPr>
            <p:ph type="pic" sz="quarter" idx="13"/>
          </p:nvPr>
        </p:nvSpPr>
        <p:spPr>
          <a:xfrm>
            <a:off x="3713870" y="2159957"/>
            <a:ext cx="2461591" cy="1638158"/>
          </a:xfrm>
          <a:solidFill>
            <a:schemeClr val="bg2"/>
          </a:solidFill>
        </p:spPr>
        <p:txBody>
          <a:bodyPr/>
          <a:lstStyle/>
          <a:p>
            <a:endParaRPr lang="en-GB"/>
          </a:p>
        </p:txBody>
      </p:sp>
      <p:sp>
        <p:nvSpPr>
          <p:cNvPr id="11" name="Picture Placeholder 2"/>
          <p:cNvSpPr>
            <a:spLocks noGrp="1"/>
          </p:cNvSpPr>
          <p:nvPr>
            <p:ph type="pic" sz="quarter" idx="14"/>
          </p:nvPr>
        </p:nvSpPr>
        <p:spPr>
          <a:xfrm>
            <a:off x="3713870" y="3968881"/>
            <a:ext cx="2461591" cy="1638158"/>
          </a:xfrm>
          <a:solidFill>
            <a:schemeClr val="bg2"/>
          </a:solidFill>
        </p:spPr>
        <p:txBody>
          <a:bodyPr/>
          <a:lstStyle/>
          <a:p>
            <a:endParaRPr lang="en-GB"/>
          </a:p>
        </p:txBody>
      </p:sp>
      <p:sp>
        <p:nvSpPr>
          <p:cNvPr id="12" name="Picture Placeholder 2"/>
          <p:cNvSpPr>
            <a:spLocks noGrp="1"/>
          </p:cNvSpPr>
          <p:nvPr>
            <p:ph type="pic" sz="quarter" idx="15"/>
          </p:nvPr>
        </p:nvSpPr>
        <p:spPr>
          <a:xfrm>
            <a:off x="6324549" y="2159958"/>
            <a:ext cx="2461593" cy="1638159"/>
          </a:xfrm>
          <a:solidFill>
            <a:schemeClr val="bg2"/>
          </a:solidFill>
        </p:spPr>
        <p:txBody>
          <a:bodyPr/>
          <a:lstStyle/>
          <a:p>
            <a:endParaRPr lang="en-GB"/>
          </a:p>
        </p:txBody>
      </p:sp>
      <p:sp>
        <p:nvSpPr>
          <p:cNvPr id="13" name="Text Placeholder 12"/>
          <p:cNvSpPr>
            <a:spLocks noGrp="1"/>
          </p:cNvSpPr>
          <p:nvPr>
            <p:ph type="body" sz="quarter" idx="16"/>
          </p:nvPr>
        </p:nvSpPr>
        <p:spPr>
          <a:xfrm>
            <a:off x="8935227" y="3968880"/>
            <a:ext cx="2520000" cy="1638158"/>
          </a:xfrm>
          <a:noFill/>
        </p:spPr>
        <p:txBody>
          <a:bodyPr tIns="90000"/>
          <a:lstStyle>
            <a:lvl1pPr marL="0" indent="0" algn="l">
              <a:buNone/>
              <a:defRPr sz="1500"/>
            </a:lvl1pPr>
          </a:lstStyle>
          <a:p>
            <a:pPr lvl="0"/>
            <a:r>
              <a:rPr lang="en-US" dirty="0"/>
              <a:t>Edit Master text styles</a:t>
            </a:r>
          </a:p>
        </p:txBody>
      </p:sp>
      <p:sp>
        <p:nvSpPr>
          <p:cNvPr id="16" name="Text Placeholder 12"/>
          <p:cNvSpPr>
            <a:spLocks noGrp="1"/>
          </p:cNvSpPr>
          <p:nvPr>
            <p:ph type="body" sz="quarter" idx="18"/>
          </p:nvPr>
        </p:nvSpPr>
        <p:spPr>
          <a:xfrm>
            <a:off x="1033617" y="2159959"/>
            <a:ext cx="2520000" cy="1638159"/>
          </a:xfrm>
          <a:noFill/>
        </p:spPr>
        <p:txBody>
          <a:bodyPr tIns="90000"/>
          <a:lstStyle>
            <a:lvl1pPr marL="0" indent="0" algn="r">
              <a:buNone/>
              <a:defRPr sz="1500"/>
            </a:lvl1pPr>
          </a:lstStyle>
          <a:p>
            <a:pPr lvl="0"/>
            <a:r>
              <a:rPr lang="en-US" dirty="0"/>
              <a:t>Edit Master text styles</a:t>
            </a:r>
          </a:p>
        </p:txBody>
      </p:sp>
      <p:sp>
        <p:nvSpPr>
          <p:cNvPr id="14" name="Picture Placeholder 2"/>
          <p:cNvSpPr>
            <a:spLocks noGrp="1"/>
          </p:cNvSpPr>
          <p:nvPr>
            <p:ph type="pic" sz="quarter" idx="19"/>
          </p:nvPr>
        </p:nvSpPr>
        <p:spPr>
          <a:xfrm>
            <a:off x="6324550" y="3968880"/>
            <a:ext cx="2461591" cy="1638158"/>
          </a:xfrm>
          <a:solidFill>
            <a:schemeClr val="bg2"/>
          </a:solidFill>
        </p:spPr>
        <p:txBody>
          <a:bodyPr/>
          <a:lstStyle/>
          <a:p>
            <a:endParaRPr lang="en-GB"/>
          </a:p>
        </p:txBody>
      </p:sp>
      <p:sp>
        <p:nvSpPr>
          <p:cNvPr id="17" name="Text Placeholder 12"/>
          <p:cNvSpPr>
            <a:spLocks noGrp="1"/>
          </p:cNvSpPr>
          <p:nvPr>
            <p:ph type="body" sz="quarter" idx="20"/>
          </p:nvPr>
        </p:nvSpPr>
        <p:spPr>
          <a:xfrm>
            <a:off x="1033617" y="3968881"/>
            <a:ext cx="2520000" cy="1638158"/>
          </a:xfrm>
          <a:noFill/>
        </p:spPr>
        <p:txBody>
          <a:bodyPr tIns="90000"/>
          <a:lstStyle>
            <a:lvl1pPr marL="0" indent="0" algn="r">
              <a:buNone/>
              <a:defRPr sz="1500"/>
            </a:lvl1pPr>
          </a:lstStyle>
          <a:p>
            <a:pPr lvl="0"/>
            <a:r>
              <a:rPr lang="en-US" dirty="0"/>
              <a:t>Edit Master text styles</a:t>
            </a:r>
          </a:p>
        </p:txBody>
      </p:sp>
      <p:sp>
        <p:nvSpPr>
          <p:cNvPr id="18" name="Text Placeholder 12"/>
          <p:cNvSpPr>
            <a:spLocks noGrp="1"/>
          </p:cNvSpPr>
          <p:nvPr>
            <p:ph type="body" sz="quarter" idx="21"/>
          </p:nvPr>
        </p:nvSpPr>
        <p:spPr>
          <a:xfrm>
            <a:off x="8966323" y="2159958"/>
            <a:ext cx="2520000" cy="1638159"/>
          </a:xfrm>
          <a:noFill/>
        </p:spPr>
        <p:txBody>
          <a:bodyPr tIns="90000"/>
          <a:lstStyle>
            <a:lvl1pPr marL="0" indent="0" algn="l">
              <a:buNone/>
              <a:defRPr sz="1500"/>
            </a:lvl1pPr>
          </a:lstStyle>
          <a:p>
            <a:pPr lvl="0"/>
            <a:r>
              <a:rPr lang="en-US" dirty="0"/>
              <a:t>Edit Master text styles</a:t>
            </a:r>
          </a:p>
        </p:txBody>
      </p:sp>
    </p:spTree>
    <p:extLst>
      <p:ext uri="{BB962C8B-B14F-4D97-AF65-F5344CB8AC3E}">
        <p14:creationId xmlns:p14="http://schemas.microsoft.com/office/powerpoint/2010/main" val="195537223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Round pictures">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F46C79FD-C571-418B-AB0F-5EE936C85276}" type="slidenum">
              <a:rPr lang="en-GB" smtClean="0"/>
              <a:pPr/>
              <a:t>‹#›</a:t>
            </a:fld>
            <a:endParaRPr lang="en-GB" dirty="0"/>
          </a:p>
        </p:txBody>
      </p:sp>
      <p:cxnSp>
        <p:nvCxnSpPr>
          <p:cNvPr id="4" name="Straight Connector 3"/>
          <p:cNvCxnSpPr/>
          <p:nvPr userDrawn="1"/>
        </p:nvCxnSpPr>
        <p:spPr>
          <a:xfrm flipH="1">
            <a:off x="838201" y="2"/>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5" name="Title Placeholder 1"/>
          <p:cNvSpPr>
            <a:spLocks noGrp="1"/>
          </p:cNvSpPr>
          <p:nvPr>
            <p:ph type="title"/>
          </p:nvPr>
        </p:nvSpPr>
        <p:spPr>
          <a:xfrm>
            <a:off x="970723" y="482862"/>
            <a:ext cx="10515600"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
        <p:nvSpPr>
          <p:cNvPr id="12" name="Picture Placeholder 11"/>
          <p:cNvSpPr>
            <a:spLocks noGrp="1"/>
          </p:cNvSpPr>
          <p:nvPr>
            <p:ph type="pic" sz="quarter" idx="11"/>
          </p:nvPr>
        </p:nvSpPr>
        <p:spPr>
          <a:xfrm>
            <a:off x="969964" y="1843397"/>
            <a:ext cx="2138669" cy="2138669"/>
          </a:xfrm>
          <a:prstGeom prst="ellipse">
            <a:avLst/>
          </a:prstGeom>
          <a:solidFill>
            <a:schemeClr val="bg2"/>
          </a:solidFill>
        </p:spPr>
        <p:txBody>
          <a:bodyPr/>
          <a:lstStyle/>
          <a:p>
            <a:endParaRPr lang="en-GB"/>
          </a:p>
        </p:txBody>
      </p:sp>
      <p:sp>
        <p:nvSpPr>
          <p:cNvPr id="13" name="Picture Placeholder 11"/>
          <p:cNvSpPr>
            <a:spLocks noGrp="1"/>
          </p:cNvSpPr>
          <p:nvPr>
            <p:ph type="pic" sz="quarter" idx="12"/>
          </p:nvPr>
        </p:nvSpPr>
        <p:spPr>
          <a:xfrm>
            <a:off x="3581400" y="1843396"/>
            <a:ext cx="2138669" cy="2138669"/>
          </a:xfrm>
          <a:prstGeom prst="ellipse">
            <a:avLst/>
          </a:prstGeom>
          <a:solidFill>
            <a:schemeClr val="bg2"/>
          </a:solidFill>
        </p:spPr>
        <p:txBody>
          <a:bodyPr/>
          <a:lstStyle/>
          <a:p>
            <a:endParaRPr lang="en-GB"/>
          </a:p>
        </p:txBody>
      </p:sp>
      <p:sp>
        <p:nvSpPr>
          <p:cNvPr id="14" name="Picture Placeholder 11"/>
          <p:cNvSpPr>
            <a:spLocks noGrp="1"/>
          </p:cNvSpPr>
          <p:nvPr>
            <p:ph type="pic" sz="quarter" idx="13"/>
          </p:nvPr>
        </p:nvSpPr>
        <p:spPr>
          <a:xfrm>
            <a:off x="6192838" y="1843395"/>
            <a:ext cx="2138669" cy="2138669"/>
          </a:xfrm>
          <a:prstGeom prst="ellipse">
            <a:avLst/>
          </a:prstGeom>
          <a:solidFill>
            <a:schemeClr val="bg2"/>
          </a:solidFill>
        </p:spPr>
        <p:txBody>
          <a:bodyPr/>
          <a:lstStyle/>
          <a:p>
            <a:endParaRPr lang="en-GB"/>
          </a:p>
        </p:txBody>
      </p:sp>
      <p:sp>
        <p:nvSpPr>
          <p:cNvPr id="15" name="Picture Placeholder 11"/>
          <p:cNvSpPr>
            <a:spLocks noGrp="1"/>
          </p:cNvSpPr>
          <p:nvPr>
            <p:ph type="pic" sz="quarter" idx="14"/>
          </p:nvPr>
        </p:nvSpPr>
        <p:spPr>
          <a:xfrm>
            <a:off x="8804275" y="1843394"/>
            <a:ext cx="2138669" cy="2138669"/>
          </a:xfrm>
          <a:prstGeom prst="ellipse">
            <a:avLst/>
          </a:prstGeom>
          <a:solidFill>
            <a:schemeClr val="bg2"/>
          </a:solidFill>
        </p:spPr>
        <p:txBody>
          <a:bodyPr/>
          <a:lstStyle/>
          <a:p>
            <a:endParaRPr lang="en-GB"/>
          </a:p>
        </p:txBody>
      </p:sp>
      <p:cxnSp>
        <p:nvCxnSpPr>
          <p:cNvPr id="9" name="Straight Connector 8"/>
          <p:cNvCxnSpPr/>
          <p:nvPr userDrawn="1"/>
        </p:nvCxnSpPr>
        <p:spPr bwMode="auto">
          <a:xfrm>
            <a:off x="3349671" y="4291726"/>
            <a:ext cx="0" cy="1187018"/>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Connector 9"/>
          <p:cNvCxnSpPr/>
          <p:nvPr userDrawn="1"/>
        </p:nvCxnSpPr>
        <p:spPr bwMode="auto">
          <a:xfrm>
            <a:off x="5970419" y="4291726"/>
            <a:ext cx="0" cy="1187018"/>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Straight Connector 10"/>
          <p:cNvCxnSpPr/>
          <p:nvPr userDrawn="1"/>
        </p:nvCxnSpPr>
        <p:spPr bwMode="auto">
          <a:xfrm>
            <a:off x="8591167" y="4291726"/>
            <a:ext cx="0" cy="1187018"/>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Content Placeholder 7"/>
          <p:cNvSpPr>
            <a:spLocks noGrp="1"/>
          </p:cNvSpPr>
          <p:nvPr>
            <p:ph sz="quarter" idx="15"/>
          </p:nvPr>
        </p:nvSpPr>
        <p:spPr>
          <a:xfrm>
            <a:off x="997897" y="4260556"/>
            <a:ext cx="2082800" cy="1249363"/>
          </a:xfrm>
        </p:spPr>
        <p:txBody>
          <a:bodyPr/>
          <a:lstStyle>
            <a:lvl1pPr marL="0" indent="0" algn="ctr">
              <a:buNone/>
              <a:defRPr sz="1500"/>
            </a:lvl1pPr>
          </a:lstStyle>
          <a:p>
            <a:pPr lvl="0"/>
            <a:r>
              <a:rPr lang="en-US" dirty="0"/>
              <a:t>Edit Master text styles</a:t>
            </a:r>
          </a:p>
        </p:txBody>
      </p:sp>
      <p:sp>
        <p:nvSpPr>
          <p:cNvPr id="16" name="Content Placeholder 7"/>
          <p:cNvSpPr>
            <a:spLocks noGrp="1"/>
          </p:cNvSpPr>
          <p:nvPr>
            <p:ph sz="quarter" idx="16"/>
          </p:nvPr>
        </p:nvSpPr>
        <p:spPr>
          <a:xfrm>
            <a:off x="3618645" y="4260556"/>
            <a:ext cx="2082800" cy="1249363"/>
          </a:xfrm>
        </p:spPr>
        <p:txBody>
          <a:bodyPr/>
          <a:lstStyle>
            <a:lvl1pPr marL="0" indent="0" algn="ctr">
              <a:buNone/>
              <a:defRPr sz="1500"/>
            </a:lvl1pPr>
          </a:lstStyle>
          <a:p>
            <a:pPr lvl="0"/>
            <a:r>
              <a:rPr lang="en-US" dirty="0"/>
              <a:t>Edit Master text styles</a:t>
            </a:r>
          </a:p>
        </p:txBody>
      </p:sp>
      <p:sp>
        <p:nvSpPr>
          <p:cNvPr id="17" name="Content Placeholder 7"/>
          <p:cNvSpPr>
            <a:spLocks noGrp="1"/>
          </p:cNvSpPr>
          <p:nvPr>
            <p:ph sz="quarter" idx="17"/>
          </p:nvPr>
        </p:nvSpPr>
        <p:spPr>
          <a:xfrm>
            <a:off x="6239393" y="4260556"/>
            <a:ext cx="2082800" cy="1249363"/>
          </a:xfrm>
        </p:spPr>
        <p:txBody>
          <a:bodyPr/>
          <a:lstStyle>
            <a:lvl1pPr marL="0" indent="0" algn="ctr">
              <a:buNone/>
              <a:defRPr sz="1500"/>
            </a:lvl1pPr>
          </a:lstStyle>
          <a:p>
            <a:pPr lvl="0"/>
            <a:r>
              <a:rPr lang="en-US" dirty="0"/>
              <a:t>Edit Master text styles</a:t>
            </a:r>
          </a:p>
        </p:txBody>
      </p:sp>
      <p:sp>
        <p:nvSpPr>
          <p:cNvPr id="18" name="Content Placeholder 7"/>
          <p:cNvSpPr>
            <a:spLocks noGrp="1"/>
          </p:cNvSpPr>
          <p:nvPr>
            <p:ph sz="quarter" idx="18"/>
          </p:nvPr>
        </p:nvSpPr>
        <p:spPr>
          <a:xfrm>
            <a:off x="8860143" y="4260556"/>
            <a:ext cx="2082800" cy="1249363"/>
          </a:xfrm>
        </p:spPr>
        <p:txBody>
          <a:bodyPr/>
          <a:lstStyle>
            <a:lvl1pPr marL="0" indent="0" algn="ctr">
              <a:buNone/>
              <a:defRPr sz="1500"/>
            </a:lvl1pPr>
          </a:lstStyle>
          <a:p>
            <a:pPr lvl="0"/>
            <a:r>
              <a:rPr lang="en-US" dirty="0"/>
              <a:t>Edit Master text styles</a:t>
            </a:r>
          </a:p>
        </p:txBody>
      </p:sp>
    </p:spTree>
    <p:extLst>
      <p:ext uri="{BB962C8B-B14F-4D97-AF65-F5344CB8AC3E}">
        <p14:creationId xmlns:p14="http://schemas.microsoft.com/office/powerpoint/2010/main" val="311793508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Picture Placeholder 2"/>
          <p:cNvSpPr>
            <a:spLocks noGrp="1"/>
          </p:cNvSpPr>
          <p:nvPr>
            <p:ph type="pic" sz="quarter" idx="13"/>
          </p:nvPr>
        </p:nvSpPr>
        <p:spPr>
          <a:xfrm>
            <a:off x="0" y="0"/>
            <a:ext cx="12192000" cy="3429000"/>
          </a:xfrm>
          <a:solidFill>
            <a:schemeClr val="bg2"/>
          </a:solidFill>
        </p:spPr>
        <p:txBody>
          <a:bodyPr/>
          <a:lstStyle/>
          <a:p>
            <a:endParaRPr lang="en-GB"/>
          </a:p>
        </p:txBody>
      </p:sp>
      <p:sp>
        <p:nvSpPr>
          <p:cNvPr id="2" name="Title 1"/>
          <p:cNvSpPr>
            <a:spLocks noGrp="1"/>
          </p:cNvSpPr>
          <p:nvPr>
            <p:ph type="title"/>
          </p:nvPr>
        </p:nvSpPr>
        <p:spPr>
          <a:xfrm>
            <a:off x="838200" y="2646645"/>
            <a:ext cx="10515600" cy="782357"/>
          </a:xfrm>
          <a:solidFill>
            <a:schemeClr val="bg1"/>
          </a:solidFill>
        </p:spPr>
        <p:txBody>
          <a:bodyPr/>
          <a:lstStyle/>
          <a:p>
            <a:r>
              <a:rPr lang="en-US"/>
              <a:t>Click to edit Master title style</a:t>
            </a:r>
            <a:endParaRPr lang="en-GB"/>
          </a:p>
        </p:txBody>
      </p:sp>
      <p:sp>
        <p:nvSpPr>
          <p:cNvPr id="3" name="Slide Number Placeholder 2"/>
          <p:cNvSpPr>
            <a:spLocks noGrp="1"/>
          </p:cNvSpPr>
          <p:nvPr>
            <p:ph type="sldNum" sz="quarter" idx="10"/>
          </p:nvPr>
        </p:nvSpPr>
        <p:spPr/>
        <p:txBody>
          <a:bodyPr/>
          <a:lstStyle/>
          <a:p>
            <a:fld id="{F46C79FD-C571-418B-AB0F-5EE936C85276}" type="slidenum">
              <a:rPr lang="en-GB" smtClean="0"/>
              <a:pPr/>
              <a:t>‹#›</a:t>
            </a:fld>
            <a:endParaRPr lang="en-GB" dirty="0"/>
          </a:p>
        </p:txBody>
      </p:sp>
      <p:sp>
        <p:nvSpPr>
          <p:cNvPr id="6" name="Text Placeholder 5"/>
          <p:cNvSpPr>
            <a:spLocks noGrp="1"/>
          </p:cNvSpPr>
          <p:nvPr>
            <p:ph type="body" sz="quarter" idx="14"/>
          </p:nvPr>
        </p:nvSpPr>
        <p:spPr>
          <a:xfrm>
            <a:off x="838200" y="3630615"/>
            <a:ext cx="10515600" cy="2035175"/>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398107619"/>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146"/>
        <p:cNvGrpSpPr/>
        <p:nvPr/>
      </p:nvGrpSpPr>
      <p:grpSpPr>
        <a:xfrm>
          <a:off x="0" y="0"/>
          <a:ext cx="0" cy="0"/>
          <a:chOff x="0" y="0"/>
          <a:chExt cx="0" cy="0"/>
        </a:xfrm>
      </p:grpSpPr>
      <p:sp>
        <p:nvSpPr>
          <p:cNvPr id="147" name="Google Shape;147;p38"/>
          <p:cNvSpPr txBox="1">
            <a:spLocks noGrp="1"/>
          </p:cNvSpPr>
          <p:nvPr>
            <p:ph type="sldNum" idx="12"/>
          </p:nvPr>
        </p:nvSpPr>
        <p:spPr>
          <a:xfrm>
            <a:off x="697524" y="6131286"/>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GB"/>
              <a:t>‹#›</a:t>
            </a:fld>
            <a:endParaRPr/>
          </a:p>
        </p:txBody>
      </p:sp>
      <p:pic>
        <p:nvPicPr>
          <p:cNvPr id="148" name="Google Shape;148;p38"/>
          <p:cNvPicPr preferRelativeResize="0"/>
          <p:nvPr/>
        </p:nvPicPr>
        <p:blipFill rotWithShape="1">
          <a:blip r:embed="rId2">
            <a:alphaModFix/>
          </a:blip>
          <a:srcRect/>
          <a:stretch/>
        </p:blipFill>
        <p:spPr>
          <a:xfrm>
            <a:off x="0" y="1850288"/>
            <a:ext cx="12192000" cy="5018345"/>
          </a:xfrm>
          <a:prstGeom prst="rect">
            <a:avLst/>
          </a:prstGeom>
          <a:noFill/>
          <a:ln>
            <a:noFill/>
          </a:ln>
        </p:spPr>
      </p:pic>
      <p:sp>
        <p:nvSpPr>
          <p:cNvPr id="149" name="Google Shape;149;p38"/>
          <p:cNvSpPr/>
          <p:nvPr/>
        </p:nvSpPr>
        <p:spPr>
          <a:xfrm>
            <a:off x="0" y="1078174"/>
            <a:ext cx="12192000" cy="2890800"/>
          </a:xfrm>
          <a:prstGeom prst="rect">
            <a:avLst/>
          </a:prstGeom>
          <a:solidFill>
            <a:srgbClr val="0356B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accent4"/>
              </a:solidFill>
              <a:latin typeface="Arial"/>
              <a:ea typeface="Arial"/>
              <a:cs typeface="Arial"/>
              <a:sym typeface="Arial"/>
            </a:endParaRPr>
          </a:p>
        </p:txBody>
      </p:sp>
      <p:pic>
        <p:nvPicPr>
          <p:cNvPr id="150" name="Google Shape;150;p38" descr="European Commission"/>
          <p:cNvPicPr preferRelativeResize="0"/>
          <p:nvPr/>
        </p:nvPicPr>
        <p:blipFill rotWithShape="1">
          <a:blip r:embed="rId3">
            <a:alphaModFix/>
          </a:blip>
          <a:srcRect/>
          <a:stretch/>
        </p:blipFill>
        <p:spPr>
          <a:xfrm>
            <a:off x="5388933" y="258042"/>
            <a:ext cx="1659793" cy="1152460"/>
          </a:xfrm>
          <a:prstGeom prst="rect">
            <a:avLst/>
          </a:prstGeom>
          <a:noFill/>
          <a:ln>
            <a:noFill/>
          </a:ln>
        </p:spPr>
      </p:pic>
      <p:sp>
        <p:nvSpPr>
          <p:cNvPr id="151" name="Google Shape;151;p38"/>
          <p:cNvSpPr txBox="1">
            <a:spLocks noGrp="1"/>
          </p:cNvSpPr>
          <p:nvPr>
            <p:ph type="ctrTitle"/>
          </p:nvPr>
        </p:nvSpPr>
        <p:spPr>
          <a:xfrm>
            <a:off x="1071350" y="1992572"/>
            <a:ext cx="10065224" cy="872647"/>
          </a:xfrm>
          <a:prstGeom prst="rect">
            <a:avLst/>
          </a:prstGeom>
          <a:noFill/>
          <a:ln>
            <a:noFill/>
          </a:ln>
        </p:spPr>
        <p:txBody>
          <a:bodyPr spcFirstLastPara="1" wrap="square" lIns="91425" tIns="45700" rIns="91425" bIns="0" anchor="t" anchorCtr="0">
            <a:normAutofit/>
          </a:bodyPr>
          <a:lstStyle>
            <a:lvl1pPr lvl="0" algn="l">
              <a:lnSpc>
                <a:spcPct val="90000"/>
              </a:lnSpc>
              <a:spcBef>
                <a:spcPts val="0"/>
              </a:spcBef>
              <a:spcAft>
                <a:spcPts val="0"/>
              </a:spcAft>
              <a:buClr>
                <a:schemeClr val="lt1"/>
              </a:buClr>
              <a:buSzPts val="6000"/>
              <a:buFont typeface="Arial"/>
              <a:buNone/>
              <a:defRPr sz="6000" b="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2" name="Google Shape;152;p38"/>
          <p:cNvSpPr txBox="1">
            <a:spLocks noGrp="1"/>
          </p:cNvSpPr>
          <p:nvPr>
            <p:ph type="subTitle" idx="1"/>
          </p:nvPr>
        </p:nvSpPr>
        <p:spPr>
          <a:xfrm>
            <a:off x="1071351" y="3067468"/>
            <a:ext cx="10065224" cy="897754"/>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2800"/>
              <a:buNone/>
              <a:defRPr sz="2800" i="0">
                <a:solidFill>
                  <a:schemeClr val="accent5"/>
                </a:solidFill>
              </a:defRPr>
            </a:lvl1pPr>
            <a:lvl2pPr lvl="1" algn="ctr">
              <a:lnSpc>
                <a:spcPct val="100000"/>
              </a:lnSpc>
              <a:spcBef>
                <a:spcPts val="1800"/>
              </a:spcBef>
              <a:spcAft>
                <a:spcPts val="0"/>
              </a:spcAft>
              <a:buSzPts val="2000"/>
              <a:buNone/>
              <a:defRPr sz="2000"/>
            </a:lvl2pPr>
            <a:lvl3pPr lvl="2" algn="ctr">
              <a:lnSpc>
                <a:spcPct val="100000"/>
              </a:lnSpc>
              <a:spcBef>
                <a:spcPts val="1800"/>
              </a:spcBef>
              <a:spcAft>
                <a:spcPts val="0"/>
              </a:spcAft>
              <a:buSzPts val="1800"/>
              <a:buNone/>
              <a:defRPr sz="1800"/>
            </a:lvl3pPr>
            <a:lvl4pPr lvl="3" algn="ctr">
              <a:lnSpc>
                <a:spcPct val="100000"/>
              </a:lnSpc>
              <a:spcBef>
                <a:spcPts val="1800"/>
              </a:spcBef>
              <a:spcAft>
                <a:spcPts val="0"/>
              </a:spcAft>
              <a:buSzPts val="1600"/>
              <a:buNone/>
              <a:defRPr sz="1600"/>
            </a:lvl4pPr>
            <a:lvl5pPr lvl="4" algn="ctr">
              <a:lnSpc>
                <a:spcPct val="100000"/>
              </a:lnSpc>
              <a:spcBef>
                <a:spcPts val="1800"/>
              </a:spcBef>
              <a:spcAft>
                <a:spcPts val="0"/>
              </a:spcAft>
              <a:buSzPts val="1600"/>
              <a:buNone/>
              <a:defRPr sz="1600"/>
            </a:lvl5pPr>
            <a:lvl6pPr lvl="5" algn="ctr">
              <a:lnSpc>
                <a:spcPct val="90000"/>
              </a:lnSpc>
              <a:spcBef>
                <a:spcPts val="18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53" name="Google Shape;153;p38"/>
          <p:cNvSpPr txBox="1">
            <a:spLocks noGrp="1"/>
          </p:cNvSpPr>
          <p:nvPr>
            <p:ph type="body" idx="2"/>
          </p:nvPr>
        </p:nvSpPr>
        <p:spPr>
          <a:xfrm>
            <a:off x="6096000" y="5783535"/>
            <a:ext cx="5040313" cy="528998"/>
          </a:xfrm>
          <a:prstGeom prst="rect">
            <a:avLst/>
          </a:prstGeom>
          <a:noFill/>
          <a:ln>
            <a:noFill/>
          </a:ln>
        </p:spPr>
        <p:txBody>
          <a:bodyPr spcFirstLastPara="1" wrap="square" lIns="91425" tIns="45700" rIns="91425" bIns="45700" anchor="b" anchorCtr="0">
            <a:noAutofit/>
          </a:bodyPr>
          <a:lstStyle>
            <a:lvl1pPr marL="457200" lvl="0" indent="-228600" algn="r">
              <a:lnSpc>
                <a:spcPct val="100000"/>
              </a:lnSpc>
              <a:spcBef>
                <a:spcPts val="0"/>
              </a:spcBef>
              <a:spcAft>
                <a:spcPts val="0"/>
              </a:spcAft>
              <a:buSzPts val="2200"/>
              <a:buFont typeface="Arial"/>
              <a:buNone/>
              <a:defRPr sz="2200" i="1">
                <a:solidFill>
                  <a:schemeClr val="lt1"/>
                </a:solidFill>
              </a:defRPr>
            </a:lvl1pPr>
            <a:lvl2pPr marL="914400" lvl="1" indent="-342900" algn="l">
              <a:lnSpc>
                <a:spcPct val="100000"/>
              </a:lnSpc>
              <a:spcBef>
                <a:spcPts val="1800"/>
              </a:spcBef>
              <a:spcAft>
                <a:spcPts val="0"/>
              </a:spcAft>
              <a:buSzPts val="1800"/>
              <a:buChar char="•"/>
              <a:defRPr/>
            </a:lvl2pPr>
            <a:lvl3pPr marL="1371600" lvl="2" indent="-342900" algn="l">
              <a:lnSpc>
                <a:spcPct val="100000"/>
              </a:lnSpc>
              <a:spcBef>
                <a:spcPts val="1800"/>
              </a:spcBef>
              <a:spcAft>
                <a:spcPts val="0"/>
              </a:spcAft>
              <a:buSzPts val="1800"/>
              <a:buChar char="•"/>
              <a:defRPr/>
            </a:lvl3pPr>
            <a:lvl4pPr marL="1828800" lvl="3" indent="-342900" algn="l">
              <a:lnSpc>
                <a:spcPct val="100000"/>
              </a:lnSpc>
              <a:spcBef>
                <a:spcPts val="1800"/>
              </a:spcBef>
              <a:spcAft>
                <a:spcPts val="0"/>
              </a:spcAft>
              <a:buSzPts val="1800"/>
              <a:buChar char="•"/>
              <a:defRPr/>
            </a:lvl4pPr>
            <a:lvl5pPr marL="2286000" lvl="4" indent="-342900" algn="l">
              <a:lnSpc>
                <a:spcPct val="100000"/>
              </a:lnSpc>
              <a:spcBef>
                <a:spcPts val="1800"/>
              </a:spcBef>
              <a:spcAft>
                <a:spcPts val="0"/>
              </a:spcAft>
              <a:buSzPts val="1800"/>
              <a:buChar char="•"/>
              <a:defRPr/>
            </a:lvl5pPr>
            <a:lvl6pPr marL="2743200" lvl="5" indent="-342900" algn="l">
              <a:lnSpc>
                <a:spcPct val="90000"/>
              </a:lnSpc>
              <a:spcBef>
                <a:spcPts val="18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4" name="Google Shape;154;p38"/>
          <p:cNvSpPr/>
          <p:nvPr/>
        </p:nvSpPr>
        <p:spPr>
          <a:xfrm>
            <a:off x="5741158" y="6619164"/>
            <a:ext cx="707409" cy="240594"/>
          </a:xfrm>
          <a:prstGeom prst="rect">
            <a:avLst/>
          </a:prstGeom>
          <a:solidFill>
            <a:srgbClr val="00449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55" name="Google Shape;155;p38"/>
          <p:cNvCxnSpPr/>
          <p:nvPr/>
        </p:nvCxnSpPr>
        <p:spPr>
          <a:xfrm>
            <a:off x="838200" y="1978925"/>
            <a:ext cx="0" cy="4879075"/>
          </a:xfrm>
          <a:prstGeom prst="straightConnector1">
            <a:avLst/>
          </a:prstGeom>
          <a:noFill/>
          <a:ln w="28575" cap="flat" cmpd="sng">
            <a:solidFill>
              <a:schemeClr val="accent5"/>
            </a:solidFill>
            <a:prstDash val="solid"/>
            <a:miter lim="800000"/>
            <a:headEnd type="none" w="sm" len="sm"/>
            <a:tailEnd type="none" w="sm" len="sm"/>
          </a:ln>
        </p:spPr>
      </p:cxn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46C79FD-C571-418B-AB0F-5EE936C85276}" type="slidenum">
              <a:rPr lang="en-GB" smtClean="0"/>
              <a:t>‹#›</a:t>
            </a:fld>
            <a:endParaRPr lang="en-GB"/>
          </a:p>
        </p:txBody>
      </p:sp>
    </p:spTree>
    <p:extLst>
      <p:ext uri="{BB962C8B-B14F-4D97-AF65-F5344CB8AC3E}">
        <p14:creationId xmlns:p14="http://schemas.microsoft.com/office/powerpoint/2010/main" val="18738456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156"/>
        <p:cNvGrpSpPr/>
        <p:nvPr/>
      </p:nvGrpSpPr>
      <p:grpSpPr>
        <a:xfrm>
          <a:off x="0" y="0"/>
          <a:ext cx="0" cy="0"/>
          <a:chOff x="0" y="0"/>
          <a:chExt cx="0" cy="0"/>
        </a:xfrm>
      </p:grpSpPr>
      <p:sp>
        <p:nvSpPr>
          <p:cNvPr id="157" name="Google Shape;157;p39"/>
          <p:cNvSpPr txBox="1">
            <a:spLocks noGrp="1"/>
          </p:cNvSpPr>
          <p:nvPr>
            <p:ph type="sldNum" idx="12"/>
          </p:nvPr>
        </p:nvSpPr>
        <p:spPr>
          <a:xfrm>
            <a:off x="838200" y="6131286"/>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GB"/>
              <a:t>‹#›</a:t>
            </a:fld>
            <a:endParaRPr/>
          </a:p>
        </p:txBody>
      </p:sp>
      <p:pic>
        <p:nvPicPr>
          <p:cNvPr id="158" name="Google Shape;158;p39"/>
          <p:cNvPicPr preferRelativeResize="0"/>
          <p:nvPr/>
        </p:nvPicPr>
        <p:blipFill rotWithShape="1">
          <a:blip r:embed="rId2">
            <a:alphaModFix/>
          </a:blip>
          <a:srcRect t="4555"/>
          <a:stretch/>
        </p:blipFill>
        <p:spPr>
          <a:xfrm>
            <a:off x="0" y="1078173"/>
            <a:ext cx="12192000" cy="5783240"/>
          </a:xfrm>
          <a:prstGeom prst="rect">
            <a:avLst/>
          </a:prstGeom>
          <a:noFill/>
          <a:ln>
            <a:noFill/>
          </a:ln>
        </p:spPr>
      </p:pic>
      <p:sp>
        <p:nvSpPr>
          <p:cNvPr id="159" name="Google Shape;159;p39"/>
          <p:cNvSpPr/>
          <p:nvPr/>
        </p:nvSpPr>
        <p:spPr>
          <a:xfrm>
            <a:off x="5289" y="1078173"/>
            <a:ext cx="12197346" cy="5783239"/>
          </a:xfrm>
          <a:prstGeom prst="rect">
            <a:avLst/>
          </a:prstGeom>
          <a:solidFill>
            <a:srgbClr val="024EA2">
              <a:alpha val="69803"/>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accent4"/>
              </a:solidFill>
              <a:latin typeface="Arial"/>
              <a:ea typeface="Arial"/>
              <a:cs typeface="Arial"/>
              <a:sym typeface="Arial"/>
            </a:endParaRPr>
          </a:p>
        </p:txBody>
      </p:sp>
      <p:pic>
        <p:nvPicPr>
          <p:cNvPr id="160" name="Google Shape;160;p39" descr="European Commission"/>
          <p:cNvPicPr preferRelativeResize="0"/>
          <p:nvPr/>
        </p:nvPicPr>
        <p:blipFill rotWithShape="1">
          <a:blip r:embed="rId3">
            <a:alphaModFix/>
          </a:blip>
          <a:srcRect/>
          <a:stretch/>
        </p:blipFill>
        <p:spPr>
          <a:xfrm>
            <a:off x="5388933" y="258042"/>
            <a:ext cx="1659793" cy="1152460"/>
          </a:xfrm>
          <a:prstGeom prst="rect">
            <a:avLst/>
          </a:prstGeom>
          <a:noFill/>
          <a:ln>
            <a:noFill/>
          </a:ln>
        </p:spPr>
      </p:pic>
      <p:sp>
        <p:nvSpPr>
          <p:cNvPr id="161" name="Google Shape;161;p39"/>
          <p:cNvSpPr txBox="1">
            <a:spLocks noGrp="1"/>
          </p:cNvSpPr>
          <p:nvPr>
            <p:ph type="ctrTitle"/>
          </p:nvPr>
        </p:nvSpPr>
        <p:spPr>
          <a:xfrm>
            <a:off x="1071350" y="1992572"/>
            <a:ext cx="10065224" cy="2149523"/>
          </a:xfrm>
          <a:prstGeom prst="rect">
            <a:avLst/>
          </a:prstGeom>
          <a:noFill/>
          <a:ln>
            <a:noFill/>
          </a:ln>
        </p:spPr>
        <p:txBody>
          <a:bodyPr spcFirstLastPara="1" wrap="square" lIns="91425" tIns="45700" rIns="91425" bIns="0" anchor="t" anchorCtr="0">
            <a:noAutofit/>
          </a:bodyPr>
          <a:lstStyle>
            <a:lvl1pPr lvl="0" algn="l">
              <a:lnSpc>
                <a:spcPct val="90000"/>
              </a:lnSpc>
              <a:spcBef>
                <a:spcPts val="0"/>
              </a:spcBef>
              <a:spcAft>
                <a:spcPts val="0"/>
              </a:spcAft>
              <a:buClr>
                <a:schemeClr val="lt1"/>
              </a:buClr>
              <a:buSzPts val="6000"/>
              <a:buFont typeface="Arial"/>
              <a:buNone/>
              <a:defRPr sz="6000" b="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2" name="Google Shape;162;p39"/>
          <p:cNvSpPr txBox="1">
            <a:spLocks noGrp="1"/>
          </p:cNvSpPr>
          <p:nvPr>
            <p:ph type="subTitle" idx="1"/>
          </p:nvPr>
        </p:nvSpPr>
        <p:spPr>
          <a:xfrm>
            <a:off x="1071351" y="4418049"/>
            <a:ext cx="10065224" cy="897754"/>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2800"/>
              <a:buNone/>
              <a:defRPr sz="2800" i="0">
                <a:solidFill>
                  <a:schemeClr val="accent5"/>
                </a:solidFill>
              </a:defRPr>
            </a:lvl1pPr>
            <a:lvl2pPr lvl="1" algn="ctr">
              <a:lnSpc>
                <a:spcPct val="100000"/>
              </a:lnSpc>
              <a:spcBef>
                <a:spcPts val="1800"/>
              </a:spcBef>
              <a:spcAft>
                <a:spcPts val="0"/>
              </a:spcAft>
              <a:buSzPts val="2000"/>
              <a:buNone/>
              <a:defRPr sz="2000"/>
            </a:lvl2pPr>
            <a:lvl3pPr lvl="2" algn="ctr">
              <a:lnSpc>
                <a:spcPct val="100000"/>
              </a:lnSpc>
              <a:spcBef>
                <a:spcPts val="1800"/>
              </a:spcBef>
              <a:spcAft>
                <a:spcPts val="0"/>
              </a:spcAft>
              <a:buSzPts val="1800"/>
              <a:buNone/>
              <a:defRPr sz="1800"/>
            </a:lvl3pPr>
            <a:lvl4pPr lvl="3" algn="ctr">
              <a:lnSpc>
                <a:spcPct val="100000"/>
              </a:lnSpc>
              <a:spcBef>
                <a:spcPts val="1800"/>
              </a:spcBef>
              <a:spcAft>
                <a:spcPts val="0"/>
              </a:spcAft>
              <a:buSzPts val="1600"/>
              <a:buNone/>
              <a:defRPr sz="1600"/>
            </a:lvl4pPr>
            <a:lvl5pPr lvl="4" algn="ctr">
              <a:lnSpc>
                <a:spcPct val="100000"/>
              </a:lnSpc>
              <a:spcBef>
                <a:spcPts val="1800"/>
              </a:spcBef>
              <a:spcAft>
                <a:spcPts val="0"/>
              </a:spcAft>
              <a:buSzPts val="1600"/>
              <a:buNone/>
              <a:defRPr sz="1600"/>
            </a:lvl5pPr>
            <a:lvl6pPr lvl="5" algn="ctr">
              <a:lnSpc>
                <a:spcPct val="90000"/>
              </a:lnSpc>
              <a:spcBef>
                <a:spcPts val="18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63" name="Google Shape;163;p39"/>
          <p:cNvSpPr txBox="1">
            <a:spLocks noGrp="1"/>
          </p:cNvSpPr>
          <p:nvPr>
            <p:ph type="body" idx="2"/>
          </p:nvPr>
        </p:nvSpPr>
        <p:spPr>
          <a:xfrm>
            <a:off x="6096000" y="5557903"/>
            <a:ext cx="5040313" cy="528998"/>
          </a:xfrm>
          <a:prstGeom prst="rect">
            <a:avLst/>
          </a:prstGeom>
          <a:noFill/>
          <a:ln>
            <a:noFill/>
          </a:ln>
        </p:spPr>
        <p:txBody>
          <a:bodyPr spcFirstLastPara="1" wrap="square" lIns="91425" tIns="45700" rIns="91425" bIns="45700" anchor="t" anchorCtr="0">
            <a:noAutofit/>
          </a:bodyPr>
          <a:lstStyle>
            <a:lvl1pPr marL="457200" lvl="0" indent="-228600" algn="r">
              <a:lnSpc>
                <a:spcPct val="100000"/>
              </a:lnSpc>
              <a:spcBef>
                <a:spcPts val="0"/>
              </a:spcBef>
              <a:spcAft>
                <a:spcPts val="0"/>
              </a:spcAft>
              <a:buSzPts val="2200"/>
              <a:buFont typeface="Arial"/>
              <a:buNone/>
              <a:defRPr sz="2200" i="1">
                <a:solidFill>
                  <a:schemeClr val="lt1"/>
                </a:solidFill>
              </a:defRPr>
            </a:lvl1pPr>
            <a:lvl2pPr marL="914400" lvl="1" indent="-342900" algn="l">
              <a:lnSpc>
                <a:spcPct val="100000"/>
              </a:lnSpc>
              <a:spcBef>
                <a:spcPts val="1800"/>
              </a:spcBef>
              <a:spcAft>
                <a:spcPts val="0"/>
              </a:spcAft>
              <a:buSzPts val="1800"/>
              <a:buChar char="•"/>
              <a:defRPr/>
            </a:lvl2pPr>
            <a:lvl3pPr marL="1371600" lvl="2" indent="-342900" algn="l">
              <a:lnSpc>
                <a:spcPct val="100000"/>
              </a:lnSpc>
              <a:spcBef>
                <a:spcPts val="1800"/>
              </a:spcBef>
              <a:spcAft>
                <a:spcPts val="0"/>
              </a:spcAft>
              <a:buSzPts val="1800"/>
              <a:buChar char="•"/>
              <a:defRPr/>
            </a:lvl3pPr>
            <a:lvl4pPr marL="1828800" lvl="3" indent="-342900" algn="l">
              <a:lnSpc>
                <a:spcPct val="100000"/>
              </a:lnSpc>
              <a:spcBef>
                <a:spcPts val="1800"/>
              </a:spcBef>
              <a:spcAft>
                <a:spcPts val="0"/>
              </a:spcAft>
              <a:buSzPts val="1800"/>
              <a:buChar char="•"/>
              <a:defRPr/>
            </a:lvl4pPr>
            <a:lvl5pPr marL="2286000" lvl="4" indent="-342900" algn="l">
              <a:lnSpc>
                <a:spcPct val="100000"/>
              </a:lnSpc>
              <a:spcBef>
                <a:spcPts val="1800"/>
              </a:spcBef>
              <a:spcAft>
                <a:spcPts val="0"/>
              </a:spcAft>
              <a:buSzPts val="1800"/>
              <a:buChar char="•"/>
              <a:defRPr/>
            </a:lvl5pPr>
            <a:lvl6pPr marL="2743200" lvl="5" indent="-342900" algn="l">
              <a:lnSpc>
                <a:spcPct val="90000"/>
              </a:lnSpc>
              <a:spcBef>
                <a:spcPts val="18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4" name="Google Shape;164;p39"/>
          <p:cNvSpPr/>
          <p:nvPr/>
        </p:nvSpPr>
        <p:spPr>
          <a:xfrm>
            <a:off x="5741158" y="6619164"/>
            <a:ext cx="707409" cy="240594"/>
          </a:xfrm>
          <a:prstGeom prst="rect">
            <a:avLst/>
          </a:prstGeom>
          <a:solidFill>
            <a:srgbClr val="00449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65" name="Google Shape;165;p39"/>
          <p:cNvCxnSpPr/>
          <p:nvPr/>
        </p:nvCxnSpPr>
        <p:spPr>
          <a:xfrm>
            <a:off x="838200" y="1978925"/>
            <a:ext cx="0" cy="4879075"/>
          </a:xfrm>
          <a:prstGeom prst="straightConnector1">
            <a:avLst/>
          </a:prstGeom>
          <a:noFill/>
          <a:ln w="28575" cap="flat" cmpd="sng">
            <a:solidFill>
              <a:schemeClr val="accent5"/>
            </a:solidFill>
            <a:prstDash val="solid"/>
            <a:miter lim="800000"/>
            <a:headEnd type="none" w="sm" len="sm"/>
            <a:tailEnd type="none" w="sm" len="sm"/>
          </a:ln>
        </p:spPr>
      </p:cxn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Last slide (option 2)">
  <p:cSld name="Last slide (option 2)">
    <p:spTree>
      <p:nvGrpSpPr>
        <p:cNvPr id="1" name="Shape 166"/>
        <p:cNvGrpSpPr/>
        <p:nvPr/>
      </p:nvGrpSpPr>
      <p:grpSpPr>
        <a:xfrm>
          <a:off x="0" y="0"/>
          <a:ext cx="0" cy="0"/>
          <a:chOff x="0" y="0"/>
          <a:chExt cx="0" cy="0"/>
        </a:xfrm>
      </p:grpSpPr>
      <p:sp>
        <p:nvSpPr>
          <p:cNvPr id="167" name="Google Shape;167;p40"/>
          <p:cNvSpPr/>
          <p:nvPr/>
        </p:nvSpPr>
        <p:spPr>
          <a:xfrm>
            <a:off x="0" y="1"/>
            <a:ext cx="12192000" cy="3428999"/>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68" name="Google Shape;168;p40"/>
          <p:cNvSpPr txBox="1">
            <a:spLocks noGrp="1"/>
          </p:cNvSpPr>
          <p:nvPr>
            <p:ph type="sldNum" idx="12"/>
          </p:nvPr>
        </p:nvSpPr>
        <p:spPr>
          <a:xfrm>
            <a:off x="697524" y="6131286"/>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GB"/>
              <a:t>‹#›</a:t>
            </a:fld>
            <a:endParaRPr/>
          </a:p>
        </p:txBody>
      </p:sp>
      <p:sp>
        <p:nvSpPr>
          <p:cNvPr id="169" name="Google Shape;169;p40"/>
          <p:cNvSpPr txBox="1">
            <a:spLocks noGrp="1"/>
          </p:cNvSpPr>
          <p:nvPr>
            <p:ph type="ctrTitle"/>
          </p:nvPr>
        </p:nvSpPr>
        <p:spPr>
          <a:xfrm>
            <a:off x="1077013" y="1122363"/>
            <a:ext cx="10156297" cy="1240348"/>
          </a:xfrm>
          <a:prstGeom prst="rect">
            <a:avLst/>
          </a:prstGeom>
          <a:noFill/>
          <a:ln>
            <a:noFill/>
          </a:ln>
        </p:spPr>
        <p:txBody>
          <a:bodyPr spcFirstLastPara="1" wrap="square" lIns="91425" tIns="45700" rIns="91425" bIns="0" anchor="b" anchorCtr="0">
            <a:noAutofit/>
          </a:bodyPr>
          <a:lstStyle>
            <a:lvl1pPr lvl="0" algn="l">
              <a:lnSpc>
                <a:spcPct val="90000"/>
              </a:lnSpc>
              <a:spcBef>
                <a:spcPts val="0"/>
              </a:spcBef>
              <a:spcAft>
                <a:spcPts val="0"/>
              </a:spcAft>
              <a:buClr>
                <a:schemeClr val="accent5"/>
              </a:buClr>
              <a:buSzPts val="6000"/>
              <a:buFont typeface="Arial"/>
              <a:buNone/>
              <a:defRPr sz="6000">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0" name="Google Shape;170;p40"/>
          <p:cNvSpPr txBox="1">
            <a:spLocks noGrp="1"/>
          </p:cNvSpPr>
          <p:nvPr>
            <p:ph type="body" idx="1"/>
          </p:nvPr>
        </p:nvSpPr>
        <p:spPr>
          <a:xfrm>
            <a:off x="838976" y="4175997"/>
            <a:ext cx="10888663" cy="162014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SzPts val="1400"/>
              <a:buFont typeface="Arial"/>
              <a:buNone/>
              <a:defRPr sz="1400">
                <a:solidFill>
                  <a:srgbClr val="767676"/>
                </a:solidFill>
              </a:defRPr>
            </a:lvl1pPr>
            <a:lvl2pPr marL="914400" lvl="1" indent="-228600" algn="l">
              <a:lnSpc>
                <a:spcPct val="100000"/>
              </a:lnSpc>
              <a:spcBef>
                <a:spcPts val="1800"/>
              </a:spcBef>
              <a:spcAft>
                <a:spcPts val="0"/>
              </a:spcAft>
              <a:buSzPts val="2000"/>
              <a:buNone/>
              <a:defRPr/>
            </a:lvl2pPr>
            <a:lvl3pPr marL="1371600" lvl="2" indent="-342900" algn="l">
              <a:lnSpc>
                <a:spcPct val="100000"/>
              </a:lnSpc>
              <a:spcBef>
                <a:spcPts val="1800"/>
              </a:spcBef>
              <a:spcAft>
                <a:spcPts val="0"/>
              </a:spcAft>
              <a:buSzPts val="1800"/>
              <a:buChar char="•"/>
              <a:defRPr/>
            </a:lvl3pPr>
            <a:lvl4pPr marL="1828800" lvl="3" indent="-342900" algn="l">
              <a:lnSpc>
                <a:spcPct val="100000"/>
              </a:lnSpc>
              <a:spcBef>
                <a:spcPts val="1800"/>
              </a:spcBef>
              <a:spcAft>
                <a:spcPts val="0"/>
              </a:spcAft>
              <a:buSzPts val="1800"/>
              <a:buChar char="•"/>
              <a:defRPr/>
            </a:lvl4pPr>
            <a:lvl5pPr marL="2286000" lvl="4" indent="-342900" algn="l">
              <a:lnSpc>
                <a:spcPct val="100000"/>
              </a:lnSpc>
              <a:spcBef>
                <a:spcPts val="1800"/>
              </a:spcBef>
              <a:spcAft>
                <a:spcPts val="0"/>
              </a:spcAft>
              <a:buSzPts val="1800"/>
              <a:buChar char="•"/>
              <a:defRPr/>
            </a:lvl5pPr>
            <a:lvl6pPr marL="2743200" lvl="5" indent="-342900" algn="l">
              <a:lnSpc>
                <a:spcPct val="90000"/>
              </a:lnSpc>
              <a:spcBef>
                <a:spcPts val="18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71" name="Google Shape;171;p40"/>
          <p:cNvCxnSpPr/>
          <p:nvPr/>
        </p:nvCxnSpPr>
        <p:spPr>
          <a:xfrm>
            <a:off x="838200" y="0"/>
            <a:ext cx="0" cy="2362711"/>
          </a:xfrm>
          <a:prstGeom prst="straightConnector1">
            <a:avLst/>
          </a:prstGeom>
          <a:noFill/>
          <a:ln w="28575" cap="flat" cmpd="sng">
            <a:solidFill>
              <a:schemeClr val="accent5"/>
            </a:solidFill>
            <a:prstDash val="solid"/>
            <a:miter lim="800000"/>
            <a:headEnd type="none" w="sm" len="sm"/>
            <a:tailEnd type="none" w="sm" len="sm"/>
          </a:ln>
        </p:spPr>
      </p:cxn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ntent and Object">
  <p:cSld name="Content and Object">
    <p:spTree>
      <p:nvGrpSpPr>
        <p:cNvPr id="1" name="Shape 172"/>
        <p:cNvGrpSpPr/>
        <p:nvPr/>
      </p:nvGrpSpPr>
      <p:grpSpPr>
        <a:xfrm>
          <a:off x="0" y="0"/>
          <a:ext cx="0" cy="0"/>
          <a:chOff x="0" y="0"/>
          <a:chExt cx="0" cy="0"/>
        </a:xfrm>
      </p:grpSpPr>
      <p:sp>
        <p:nvSpPr>
          <p:cNvPr id="173" name="Google Shape;173;p41"/>
          <p:cNvSpPr txBox="1">
            <a:spLocks noGrp="1"/>
          </p:cNvSpPr>
          <p:nvPr>
            <p:ph type="sldNum" idx="12"/>
          </p:nvPr>
        </p:nvSpPr>
        <p:spPr>
          <a:xfrm>
            <a:off x="697524" y="6131286"/>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GB"/>
              <a:t>‹#›</a:t>
            </a:fld>
            <a:endParaRPr/>
          </a:p>
        </p:txBody>
      </p:sp>
      <p:sp>
        <p:nvSpPr>
          <p:cNvPr id="174" name="Google Shape;174;p41"/>
          <p:cNvSpPr txBox="1">
            <a:spLocks noGrp="1"/>
          </p:cNvSpPr>
          <p:nvPr>
            <p:ph type="title"/>
          </p:nvPr>
        </p:nvSpPr>
        <p:spPr>
          <a:xfrm>
            <a:off x="970722" y="482860"/>
            <a:ext cx="10515600" cy="782357"/>
          </a:xfrm>
          <a:prstGeom prst="rect">
            <a:avLst/>
          </a:prstGeom>
          <a:noFill/>
          <a:ln>
            <a:noFill/>
          </a:ln>
        </p:spPr>
        <p:txBody>
          <a:bodyPr spcFirstLastPara="1" wrap="square" lIns="91425" tIns="45700" rIns="91425" bIns="0" anchor="b" anchorCtr="0">
            <a:noAutofit/>
          </a:bodyPr>
          <a:lstStyle>
            <a:lvl1pPr lvl="0" algn="l">
              <a:lnSpc>
                <a:spcPct val="9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5" name="Google Shape;175;p41"/>
          <p:cNvSpPr txBox="1">
            <a:spLocks noGrp="1"/>
          </p:cNvSpPr>
          <p:nvPr>
            <p:ph type="body" idx="1"/>
          </p:nvPr>
        </p:nvSpPr>
        <p:spPr>
          <a:xfrm>
            <a:off x="838198" y="1825625"/>
            <a:ext cx="5328000" cy="3906435"/>
          </a:xfrm>
          <a:prstGeom prst="rect">
            <a:avLst/>
          </a:prstGeom>
          <a:noFill/>
          <a:ln>
            <a:noFill/>
          </a:ln>
        </p:spPr>
        <p:txBody>
          <a:bodyPr spcFirstLastPara="1" wrap="square" lIns="91425" tIns="45700" rIns="91425" bIns="45700" anchor="t" anchorCtr="0">
            <a:noAutofit/>
          </a:bodyPr>
          <a:lstStyle>
            <a:lvl1pPr marL="457200" lvl="0" indent="-381000" algn="l">
              <a:lnSpc>
                <a:spcPct val="100000"/>
              </a:lnSpc>
              <a:spcBef>
                <a:spcPts val="0"/>
              </a:spcBef>
              <a:spcAft>
                <a:spcPts val="0"/>
              </a:spcAft>
              <a:buSzPts val="2400"/>
              <a:buChar char="•"/>
              <a:defRPr/>
            </a:lvl1pPr>
            <a:lvl2pPr marL="914400" lvl="1" indent="-355600" algn="l">
              <a:lnSpc>
                <a:spcPct val="100000"/>
              </a:lnSpc>
              <a:spcBef>
                <a:spcPts val="1800"/>
              </a:spcBef>
              <a:spcAft>
                <a:spcPts val="0"/>
              </a:spcAft>
              <a:buSzPts val="2000"/>
              <a:buChar char="•"/>
              <a:defRPr/>
            </a:lvl2pPr>
            <a:lvl3pPr marL="1371600" lvl="2" indent="-342900" algn="l">
              <a:lnSpc>
                <a:spcPct val="100000"/>
              </a:lnSpc>
              <a:spcBef>
                <a:spcPts val="1800"/>
              </a:spcBef>
              <a:spcAft>
                <a:spcPts val="0"/>
              </a:spcAft>
              <a:buSzPts val="1800"/>
              <a:buChar char="•"/>
              <a:defRPr/>
            </a:lvl3pPr>
            <a:lvl4pPr marL="1828800" lvl="3" indent="-330200" algn="l">
              <a:lnSpc>
                <a:spcPct val="100000"/>
              </a:lnSpc>
              <a:spcBef>
                <a:spcPts val="1800"/>
              </a:spcBef>
              <a:spcAft>
                <a:spcPts val="0"/>
              </a:spcAft>
              <a:buSzPts val="1600"/>
              <a:buChar char="•"/>
              <a:defRPr/>
            </a:lvl4pPr>
            <a:lvl5pPr marL="2286000" lvl="4" indent="-330200" algn="l">
              <a:lnSpc>
                <a:spcPct val="100000"/>
              </a:lnSpc>
              <a:spcBef>
                <a:spcPts val="1800"/>
              </a:spcBef>
              <a:spcAft>
                <a:spcPts val="0"/>
              </a:spcAft>
              <a:buSzPts val="1600"/>
              <a:buChar char="•"/>
              <a:defRPr/>
            </a:lvl5pPr>
            <a:lvl6pPr marL="2743200" lvl="5" indent="-342900" algn="l">
              <a:lnSpc>
                <a:spcPct val="90000"/>
              </a:lnSpc>
              <a:spcBef>
                <a:spcPts val="18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6" name="Google Shape;176;p41"/>
          <p:cNvSpPr txBox="1">
            <a:spLocks noGrp="1"/>
          </p:cNvSpPr>
          <p:nvPr>
            <p:ph type="body" idx="2"/>
          </p:nvPr>
        </p:nvSpPr>
        <p:spPr>
          <a:xfrm>
            <a:off x="6402250" y="1825625"/>
            <a:ext cx="5328000" cy="390643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SzPts val="2400"/>
              <a:buNone/>
              <a:defRPr/>
            </a:lvl1pPr>
            <a:lvl2pPr marL="914400" lvl="1" indent="-342900" algn="l">
              <a:lnSpc>
                <a:spcPct val="100000"/>
              </a:lnSpc>
              <a:spcBef>
                <a:spcPts val="1800"/>
              </a:spcBef>
              <a:spcAft>
                <a:spcPts val="0"/>
              </a:spcAft>
              <a:buSzPts val="1800"/>
              <a:buChar char="•"/>
              <a:defRPr/>
            </a:lvl2pPr>
            <a:lvl3pPr marL="1371600" lvl="2" indent="-342900" algn="l">
              <a:lnSpc>
                <a:spcPct val="100000"/>
              </a:lnSpc>
              <a:spcBef>
                <a:spcPts val="1800"/>
              </a:spcBef>
              <a:spcAft>
                <a:spcPts val="0"/>
              </a:spcAft>
              <a:buSzPts val="1800"/>
              <a:buChar char="•"/>
              <a:defRPr/>
            </a:lvl3pPr>
            <a:lvl4pPr marL="1828800" lvl="3" indent="-342900" algn="l">
              <a:lnSpc>
                <a:spcPct val="100000"/>
              </a:lnSpc>
              <a:spcBef>
                <a:spcPts val="1800"/>
              </a:spcBef>
              <a:spcAft>
                <a:spcPts val="0"/>
              </a:spcAft>
              <a:buSzPts val="1800"/>
              <a:buChar char="•"/>
              <a:defRPr/>
            </a:lvl4pPr>
            <a:lvl5pPr marL="2286000" lvl="4" indent="-342900" algn="l">
              <a:lnSpc>
                <a:spcPct val="100000"/>
              </a:lnSpc>
              <a:spcBef>
                <a:spcPts val="1800"/>
              </a:spcBef>
              <a:spcAft>
                <a:spcPts val="0"/>
              </a:spcAft>
              <a:buSzPts val="1800"/>
              <a:buChar char="•"/>
              <a:defRPr/>
            </a:lvl5pPr>
            <a:lvl6pPr marL="2743200" lvl="5" indent="-342900" algn="l">
              <a:lnSpc>
                <a:spcPct val="90000"/>
              </a:lnSpc>
              <a:spcBef>
                <a:spcPts val="18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77" name="Google Shape;177;p41"/>
          <p:cNvCxnSpPr/>
          <p:nvPr/>
        </p:nvCxnSpPr>
        <p:spPr>
          <a:xfrm flipH="1">
            <a:off x="838199" y="0"/>
            <a:ext cx="1" cy="1276357"/>
          </a:xfrm>
          <a:prstGeom prst="straightConnector1">
            <a:avLst/>
          </a:prstGeom>
          <a:noFill/>
          <a:ln w="28575" cap="flat" cmpd="sng">
            <a:solidFill>
              <a:schemeClr val="accent5"/>
            </a:solidFill>
            <a:prstDash val="solid"/>
            <a:miter lim="800000"/>
            <a:headEnd type="none" w="sm" len="sm"/>
            <a:tailEnd type="none" w="sm" len="sm"/>
          </a:ln>
        </p:spPr>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178"/>
        <p:cNvGrpSpPr/>
        <p:nvPr/>
      </p:nvGrpSpPr>
      <p:grpSpPr>
        <a:xfrm>
          <a:off x="0" y="0"/>
          <a:ext cx="0" cy="0"/>
          <a:chOff x="0" y="0"/>
          <a:chExt cx="0" cy="0"/>
        </a:xfrm>
      </p:grpSpPr>
      <p:sp>
        <p:nvSpPr>
          <p:cNvPr id="179" name="Google Shape;179;p42"/>
          <p:cNvSpPr txBox="1">
            <a:spLocks noGrp="1"/>
          </p:cNvSpPr>
          <p:nvPr>
            <p:ph type="sldNum" idx="12"/>
          </p:nvPr>
        </p:nvSpPr>
        <p:spPr>
          <a:xfrm>
            <a:off x="697524" y="6131286"/>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GB"/>
              <a:t>‹#›</a:t>
            </a:fld>
            <a:endParaRPr/>
          </a:p>
        </p:txBody>
      </p:sp>
      <p:sp>
        <p:nvSpPr>
          <p:cNvPr id="180" name="Google Shape;180;p42"/>
          <p:cNvSpPr txBox="1">
            <a:spLocks noGrp="1"/>
          </p:cNvSpPr>
          <p:nvPr>
            <p:ph type="title"/>
          </p:nvPr>
        </p:nvSpPr>
        <p:spPr>
          <a:xfrm>
            <a:off x="970722" y="482860"/>
            <a:ext cx="10515600" cy="782357"/>
          </a:xfrm>
          <a:prstGeom prst="rect">
            <a:avLst/>
          </a:prstGeom>
          <a:noFill/>
          <a:ln>
            <a:noFill/>
          </a:ln>
        </p:spPr>
        <p:txBody>
          <a:bodyPr spcFirstLastPara="1" wrap="square" lIns="91425" tIns="45700" rIns="91425" bIns="0" anchor="b" anchorCtr="0">
            <a:noAutofit/>
          </a:bodyPr>
          <a:lstStyle>
            <a:lvl1pPr lvl="0" algn="l">
              <a:lnSpc>
                <a:spcPct val="9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81" name="Google Shape;181;p42"/>
          <p:cNvCxnSpPr/>
          <p:nvPr/>
        </p:nvCxnSpPr>
        <p:spPr>
          <a:xfrm flipH="1">
            <a:off x="838199" y="0"/>
            <a:ext cx="1" cy="1276357"/>
          </a:xfrm>
          <a:prstGeom prst="straightConnector1">
            <a:avLst/>
          </a:prstGeom>
          <a:noFill/>
          <a:ln w="28575" cap="flat" cmpd="sng">
            <a:solidFill>
              <a:schemeClr val="accent5"/>
            </a:solidFill>
            <a:prstDash val="solid"/>
            <a:miter lim="800000"/>
            <a:headEnd type="none" w="sm" len="sm"/>
            <a:tailEnd type="none" w="sm" len="sm"/>
          </a:ln>
        </p:spPr>
      </p:cxn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82"/>
        <p:cNvGrpSpPr/>
        <p:nvPr/>
      </p:nvGrpSpPr>
      <p:grpSpPr>
        <a:xfrm>
          <a:off x="0" y="0"/>
          <a:ext cx="0" cy="0"/>
          <a:chOff x="0" y="0"/>
          <a:chExt cx="0" cy="0"/>
        </a:xfrm>
      </p:grpSpPr>
      <p:sp>
        <p:nvSpPr>
          <p:cNvPr id="183" name="Google Shape;183;p43"/>
          <p:cNvSpPr txBox="1">
            <a:spLocks noGrp="1"/>
          </p:cNvSpPr>
          <p:nvPr>
            <p:ph type="sldNum" idx="12"/>
          </p:nvPr>
        </p:nvSpPr>
        <p:spPr>
          <a:xfrm>
            <a:off x="697524" y="6131286"/>
            <a:ext cx="274320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2" name="Rectangle 1"/>
          <p:cNvSpPr/>
          <p:nvPr userDrawn="1"/>
        </p:nvSpPr>
        <p:spPr>
          <a:xfrm>
            <a:off x="0" y="2"/>
            <a:ext cx="12192000" cy="1078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sz="1350"/>
          </a:p>
        </p:txBody>
      </p:sp>
      <p:sp>
        <p:nvSpPr>
          <p:cNvPr id="5" name="Rectangle 4"/>
          <p:cNvSpPr/>
          <p:nvPr userDrawn="1"/>
        </p:nvSpPr>
        <p:spPr>
          <a:xfrm>
            <a:off x="0" y="1078173"/>
            <a:ext cx="12192000" cy="5779827"/>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sz="1350">
              <a:solidFill>
                <a:schemeClr val="accent4"/>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212789" y="250669"/>
            <a:ext cx="1659793" cy="1152460"/>
          </a:xfrm>
          <a:prstGeom prst="rect">
            <a:avLst/>
          </a:prstGeom>
        </p:spPr>
      </p:pic>
      <p:sp>
        <p:nvSpPr>
          <p:cNvPr id="6" name="Title 1"/>
          <p:cNvSpPr>
            <a:spLocks noGrp="1"/>
          </p:cNvSpPr>
          <p:nvPr>
            <p:ph type="ctrTitle"/>
          </p:nvPr>
        </p:nvSpPr>
        <p:spPr>
          <a:xfrm>
            <a:off x="1071351" y="1992574"/>
            <a:ext cx="10065224" cy="2149523"/>
          </a:xfrm>
        </p:spPr>
        <p:txBody>
          <a:bodyPr wrap="none" anchor="t">
            <a:noAutofit/>
          </a:bodyPr>
          <a:lstStyle>
            <a:lvl1pPr algn="l">
              <a:defRPr sz="4500" b="0">
                <a:solidFill>
                  <a:schemeClr val="bg1"/>
                </a:solidFill>
              </a:defRPr>
            </a:lvl1pPr>
          </a:lstStyle>
          <a:p>
            <a:r>
              <a:rPr lang="en-US" dirty="0"/>
              <a:t>Click to edit Master title style</a:t>
            </a:r>
            <a:endParaRPr lang="en-GB" dirty="0"/>
          </a:p>
        </p:txBody>
      </p:sp>
      <p:cxnSp>
        <p:nvCxnSpPr>
          <p:cNvPr id="7" name="Straight Connector 6"/>
          <p:cNvCxnSpPr/>
          <p:nvPr userDrawn="1"/>
        </p:nvCxnSpPr>
        <p:spPr>
          <a:xfrm>
            <a:off x="838200" y="1978927"/>
            <a:ext cx="0" cy="4879075"/>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5741160" y="6619164"/>
            <a:ext cx="707409" cy="240594"/>
          </a:xfrm>
          <a:prstGeom prst="rect">
            <a:avLst/>
          </a:prstGeom>
          <a:solidFill>
            <a:srgbClr val="004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sz="1350"/>
          </a:p>
        </p:txBody>
      </p:sp>
      <p:sp>
        <p:nvSpPr>
          <p:cNvPr id="17" name="Subtitle 2"/>
          <p:cNvSpPr>
            <a:spLocks noGrp="1"/>
          </p:cNvSpPr>
          <p:nvPr>
            <p:ph type="subTitle" idx="1"/>
          </p:nvPr>
        </p:nvSpPr>
        <p:spPr>
          <a:xfrm>
            <a:off x="1071351" y="4418049"/>
            <a:ext cx="10065224" cy="897754"/>
          </a:xfrm>
        </p:spPr>
        <p:txBody>
          <a:bodyPr>
            <a:noAutofit/>
          </a:bodyPr>
          <a:lstStyle>
            <a:lvl1pPr marL="0" indent="0" algn="l">
              <a:buNone/>
              <a:defRPr sz="2100" i="0">
                <a:solidFill>
                  <a:schemeClr val="accent5"/>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endParaRPr lang="en-GB" dirty="0"/>
          </a:p>
        </p:txBody>
      </p:sp>
      <p:sp>
        <p:nvSpPr>
          <p:cNvPr id="19" name="Text Placeholder 18"/>
          <p:cNvSpPr>
            <a:spLocks noGrp="1"/>
          </p:cNvSpPr>
          <p:nvPr>
            <p:ph type="body" sz="quarter" idx="13"/>
          </p:nvPr>
        </p:nvSpPr>
        <p:spPr>
          <a:xfrm>
            <a:off x="6096001" y="5557903"/>
            <a:ext cx="5040313" cy="528998"/>
          </a:xfrm>
        </p:spPr>
        <p:txBody>
          <a:bodyPr>
            <a:noAutofit/>
          </a:bodyPr>
          <a:lstStyle>
            <a:lvl1pPr marL="0" indent="0" algn="r">
              <a:buFontTx/>
              <a:buNone/>
              <a:defRPr sz="1650" i="1">
                <a:solidFill>
                  <a:schemeClr val="bg1"/>
                </a:solidFill>
              </a:defRPr>
            </a:lvl1pPr>
          </a:lstStyle>
          <a:p>
            <a:pPr lvl="0"/>
            <a:r>
              <a:rPr lang="en-US" dirty="0"/>
              <a:t>Edit Master text styles</a:t>
            </a:r>
          </a:p>
        </p:txBody>
      </p:sp>
      <p:pic>
        <p:nvPicPr>
          <p:cNvPr id="9" name="Picture 8">
            <a:extLst>
              <a:ext uri="{FF2B5EF4-FFF2-40B4-BE49-F238E27FC236}">
                <a16:creationId xmlns:a16="http://schemas.microsoft.com/office/drawing/2014/main" id="{7DB8618F-DA3A-4B30-AAAD-98A48FA35E62}"/>
              </a:ext>
            </a:extLst>
          </p:cNvPr>
          <p:cNvPicPr>
            <a:picLocks noChangeAspect="1"/>
          </p:cNvPicPr>
          <p:nvPr userDrawn="1"/>
        </p:nvPicPr>
        <p:blipFill>
          <a:blip r:embed="rId3"/>
          <a:stretch>
            <a:fillRect/>
          </a:stretch>
        </p:blipFill>
        <p:spPr>
          <a:xfrm>
            <a:off x="1319420" y="366096"/>
            <a:ext cx="2422353" cy="646232"/>
          </a:xfrm>
          <a:prstGeom prst="rect">
            <a:avLst/>
          </a:prstGeom>
        </p:spPr>
      </p:pic>
    </p:spTree>
    <p:extLst>
      <p:ext uri="{BB962C8B-B14F-4D97-AF65-F5344CB8AC3E}">
        <p14:creationId xmlns:p14="http://schemas.microsoft.com/office/powerpoint/2010/main" val="924008861"/>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slideLayout" Target="../slideLayouts/slideLayout21.xml"/><Relationship Id="rId18" Type="http://schemas.openxmlformats.org/officeDocument/2006/relationships/slideLayout" Target="../slideLayouts/slideLayout26.xml"/><Relationship Id="rId3" Type="http://schemas.openxmlformats.org/officeDocument/2006/relationships/slideLayout" Target="../slideLayouts/slideLayout11.xml"/><Relationship Id="rId21" Type="http://schemas.openxmlformats.org/officeDocument/2006/relationships/slideLayout" Target="../slideLayouts/slideLayout29.xml"/><Relationship Id="rId7" Type="http://schemas.openxmlformats.org/officeDocument/2006/relationships/slideLayout" Target="../slideLayouts/slideLayout15.xml"/><Relationship Id="rId12" Type="http://schemas.openxmlformats.org/officeDocument/2006/relationships/slideLayout" Target="../slideLayouts/slideLayout20.xml"/><Relationship Id="rId17" Type="http://schemas.openxmlformats.org/officeDocument/2006/relationships/slideLayout" Target="../slideLayouts/slideLayout25.xml"/><Relationship Id="rId2" Type="http://schemas.openxmlformats.org/officeDocument/2006/relationships/slideLayout" Target="../slideLayouts/slideLayout10.xml"/><Relationship Id="rId16" Type="http://schemas.openxmlformats.org/officeDocument/2006/relationships/slideLayout" Target="../slideLayouts/slideLayout24.xml"/><Relationship Id="rId20" Type="http://schemas.openxmlformats.org/officeDocument/2006/relationships/slideLayout" Target="../slideLayouts/slideLayout28.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24" Type="http://schemas.openxmlformats.org/officeDocument/2006/relationships/image" Target="../media/image1.png"/><Relationship Id="rId5" Type="http://schemas.openxmlformats.org/officeDocument/2006/relationships/slideLayout" Target="../slideLayouts/slideLayout13.xml"/><Relationship Id="rId15" Type="http://schemas.openxmlformats.org/officeDocument/2006/relationships/slideLayout" Target="../slideLayouts/slideLayout23.xml"/><Relationship Id="rId23" Type="http://schemas.openxmlformats.org/officeDocument/2006/relationships/theme" Target="../theme/theme2.xml"/><Relationship Id="rId10" Type="http://schemas.openxmlformats.org/officeDocument/2006/relationships/slideLayout" Target="../slideLayouts/slideLayout18.xml"/><Relationship Id="rId19" Type="http://schemas.openxmlformats.org/officeDocument/2006/relationships/slideLayout" Target="../slideLayouts/slideLayout27.xml"/><Relationship Id="rId4" Type="http://schemas.openxmlformats.org/officeDocument/2006/relationships/slideLayout" Target="../slideLayouts/slideLayout12.xml"/><Relationship Id="rId9" Type="http://schemas.openxmlformats.org/officeDocument/2006/relationships/slideLayout" Target="../slideLayouts/slideLayout17.xml"/><Relationship Id="rId14" Type="http://schemas.openxmlformats.org/officeDocument/2006/relationships/slideLayout" Target="../slideLayouts/slideLayout22.xml"/><Relationship Id="rId22"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1"/>
          <p:cNvSpPr txBox="1">
            <a:spLocks noGrp="1"/>
          </p:cNvSpPr>
          <p:nvPr>
            <p:ph type="sldNum" idx="12"/>
          </p:nvPr>
        </p:nvSpPr>
        <p:spPr>
          <a:xfrm>
            <a:off x="697524" y="6131286"/>
            <a:ext cx="2743200" cy="365125"/>
          </a:xfrm>
          <a:prstGeom prst="rect">
            <a:avLst/>
          </a:prstGeom>
          <a:noFill/>
          <a:ln>
            <a:noFill/>
          </a:ln>
        </p:spPr>
        <p:txBody>
          <a:bodyPr spcFirstLastPara="1" wrap="square" lIns="91425" tIns="45700" rIns="91425" bIns="45700" anchor="ctr" anchorCtr="0">
            <a:noAutofit/>
          </a:bodyPr>
          <a:lstStyle>
            <a:lvl1pPr marL="0" marR="0" lvl="0" indent="0" algn="l" rtl="0">
              <a:spcBef>
                <a:spcPts val="0"/>
              </a:spcBef>
              <a:buNone/>
              <a:defRPr sz="1200" b="0" i="0" u="none" strike="noStrike" cap="none">
                <a:solidFill>
                  <a:srgbClr val="767676"/>
                </a:solidFill>
                <a:latin typeface="Arial"/>
                <a:ea typeface="Arial"/>
                <a:cs typeface="Arial"/>
                <a:sym typeface="Arial"/>
              </a:defRPr>
            </a:lvl1pPr>
            <a:lvl2pPr marL="0" marR="0" lvl="1" indent="0" algn="l" rtl="0">
              <a:spcBef>
                <a:spcPts val="0"/>
              </a:spcBef>
              <a:buNone/>
              <a:defRPr sz="1200" b="0" i="0" u="none" strike="noStrike" cap="none">
                <a:solidFill>
                  <a:srgbClr val="767676"/>
                </a:solidFill>
                <a:latin typeface="Arial"/>
                <a:ea typeface="Arial"/>
                <a:cs typeface="Arial"/>
                <a:sym typeface="Arial"/>
              </a:defRPr>
            </a:lvl2pPr>
            <a:lvl3pPr marL="0" marR="0" lvl="2" indent="0" algn="l" rtl="0">
              <a:spcBef>
                <a:spcPts val="0"/>
              </a:spcBef>
              <a:buNone/>
              <a:defRPr sz="1200" b="0" i="0" u="none" strike="noStrike" cap="none">
                <a:solidFill>
                  <a:srgbClr val="767676"/>
                </a:solidFill>
                <a:latin typeface="Arial"/>
                <a:ea typeface="Arial"/>
                <a:cs typeface="Arial"/>
                <a:sym typeface="Arial"/>
              </a:defRPr>
            </a:lvl3pPr>
            <a:lvl4pPr marL="0" marR="0" lvl="3" indent="0" algn="l" rtl="0">
              <a:spcBef>
                <a:spcPts val="0"/>
              </a:spcBef>
              <a:buNone/>
              <a:defRPr sz="1200" b="0" i="0" u="none" strike="noStrike" cap="none">
                <a:solidFill>
                  <a:srgbClr val="767676"/>
                </a:solidFill>
                <a:latin typeface="Arial"/>
                <a:ea typeface="Arial"/>
                <a:cs typeface="Arial"/>
                <a:sym typeface="Arial"/>
              </a:defRPr>
            </a:lvl4pPr>
            <a:lvl5pPr marL="0" marR="0" lvl="4" indent="0" algn="l" rtl="0">
              <a:spcBef>
                <a:spcPts val="0"/>
              </a:spcBef>
              <a:buNone/>
              <a:defRPr sz="1200" b="0" i="0" u="none" strike="noStrike" cap="none">
                <a:solidFill>
                  <a:srgbClr val="767676"/>
                </a:solidFill>
                <a:latin typeface="Arial"/>
                <a:ea typeface="Arial"/>
                <a:cs typeface="Arial"/>
                <a:sym typeface="Arial"/>
              </a:defRPr>
            </a:lvl5pPr>
            <a:lvl6pPr marL="0" marR="0" lvl="5" indent="0" algn="l" rtl="0">
              <a:spcBef>
                <a:spcPts val="0"/>
              </a:spcBef>
              <a:buNone/>
              <a:defRPr sz="1200" b="0" i="0" u="none" strike="noStrike" cap="none">
                <a:solidFill>
                  <a:srgbClr val="767676"/>
                </a:solidFill>
                <a:latin typeface="Arial"/>
                <a:ea typeface="Arial"/>
                <a:cs typeface="Arial"/>
                <a:sym typeface="Arial"/>
              </a:defRPr>
            </a:lvl6pPr>
            <a:lvl7pPr marL="0" marR="0" lvl="6" indent="0" algn="l" rtl="0">
              <a:spcBef>
                <a:spcPts val="0"/>
              </a:spcBef>
              <a:buNone/>
              <a:defRPr sz="1200" b="0" i="0" u="none" strike="noStrike" cap="none">
                <a:solidFill>
                  <a:srgbClr val="767676"/>
                </a:solidFill>
                <a:latin typeface="Arial"/>
                <a:ea typeface="Arial"/>
                <a:cs typeface="Arial"/>
                <a:sym typeface="Arial"/>
              </a:defRPr>
            </a:lvl7pPr>
            <a:lvl8pPr marL="0" marR="0" lvl="7" indent="0" algn="l" rtl="0">
              <a:spcBef>
                <a:spcPts val="0"/>
              </a:spcBef>
              <a:buNone/>
              <a:defRPr sz="1200" b="0" i="0" u="none" strike="noStrike" cap="none">
                <a:solidFill>
                  <a:srgbClr val="767676"/>
                </a:solidFill>
                <a:latin typeface="Arial"/>
                <a:ea typeface="Arial"/>
                <a:cs typeface="Arial"/>
                <a:sym typeface="Arial"/>
              </a:defRPr>
            </a:lvl8pPr>
            <a:lvl9pPr marL="0" marR="0" lvl="8" indent="0" algn="l" rtl="0">
              <a:spcBef>
                <a:spcPts val="0"/>
              </a:spcBef>
              <a:buNone/>
              <a:defRPr sz="1200" b="0" i="0" u="none" strike="noStrike" cap="none">
                <a:solidFill>
                  <a:srgbClr val="767676"/>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
        <p:nvSpPr>
          <p:cNvPr id="11" name="Google Shape;11;p21"/>
          <p:cNvSpPr txBox="1">
            <a:spLocks noGrp="1"/>
          </p:cNvSpPr>
          <p:nvPr>
            <p:ph type="title"/>
          </p:nvPr>
        </p:nvSpPr>
        <p:spPr>
          <a:xfrm>
            <a:off x="838200" y="482860"/>
            <a:ext cx="10515600" cy="782357"/>
          </a:xfrm>
          <a:prstGeom prst="rect">
            <a:avLst/>
          </a:prstGeom>
          <a:noFill/>
          <a:ln>
            <a:noFill/>
          </a:ln>
        </p:spPr>
        <p:txBody>
          <a:bodyPr spcFirstLastPara="1" wrap="square" lIns="91425" tIns="45700" rIns="91425" bIns="0" anchor="b" anchorCtr="0">
            <a:noAutofit/>
          </a:bodyPr>
          <a:lstStyle>
            <a:lvl1pPr marR="0" lvl="0" algn="l" rtl="0">
              <a:lnSpc>
                <a:spcPct val="9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2" name="Google Shape;12;p21"/>
          <p:cNvSpPr txBox="1">
            <a:spLocks noGrp="1"/>
          </p:cNvSpPr>
          <p:nvPr>
            <p:ph type="body" idx="1"/>
          </p:nvPr>
        </p:nvSpPr>
        <p:spPr>
          <a:xfrm>
            <a:off x="838200" y="1825625"/>
            <a:ext cx="10515600" cy="3881904"/>
          </a:xfrm>
          <a:prstGeom prst="rect">
            <a:avLst/>
          </a:prstGeom>
          <a:noFill/>
          <a:ln>
            <a:noFill/>
          </a:ln>
        </p:spPr>
        <p:txBody>
          <a:bodyPr spcFirstLastPara="1" wrap="square" lIns="91425" tIns="45700" rIns="91425" bIns="45700" anchor="t" anchorCtr="0">
            <a:noAutofit/>
          </a:bodyPr>
          <a:lstStyle>
            <a:lvl1pPr marL="457200" marR="0" lvl="0" indent="-381000" algn="l" rtl="0">
              <a:lnSpc>
                <a:spcPct val="100000"/>
              </a:lnSpc>
              <a:spcBef>
                <a:spcPts val="0"/>
              </a:spcBef>
              <a:spcAft>
                <a:spcPts val="0"/>
              </a:spcAft>
              <a:buClr>
                <a:schemeClr val="dk2"/>
              </a:buClr>
              <a:buSzPts val="2400"/>
              <a:buFont typeface="Arial"/>
              <a:buChar char="•"/>
              <a:defRPr sz="2400" b="0" i="0" u="none" strike="noStrike" cap="none">
                <a:solidFill>
                  <a:schemeClr val="dk1"/>
                </a:solidFill>
                <a:latin typeface="Arial"/>
                <a:ea typeface="Arial"/>
                <a:cs typeface="Arial"/>
                <a:sym typeface="Arial"/>
              </a:defRPr>
            </a:lvl1pPr>
            <a:lvl2pPr marL="914400" marR="0" lvl="1" indent="-355600" algn="l" rtl="0">
              <a:lnSpc>
                <a:spcPct val="100000"/>
              </a:lnSpc>
              <a:spcBef>
                <a:spcPts val="1800"/>
              </a:spcBef>
              <a:spcAft>
                <a:spcPts val="0"/>
              </a:spcAft>
              <a:buClr>
                <a:schemeClr val="dk2"/>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342900" algn="l" rtl="0">
              <a:lnSpc>
                <a:spcPct val="100000"/>
              </a:lnSpc>
              <a:spcBef>
                <a:spcPts val="1800"/>
              </a:spcBef>
              <a:spcAft>
                <a:spcPts val="0"/>
              </a:spcAft>
              <a:buClr>
                <a:schemeClr val="dk2"/>
              </a:buClr>
              <a:buSzPts val="1800"/>
              <a:buFont typeface="Arial"/>
              <a:buChar char="•"/>
              <a:defRPr sz="1800" b="0" i="0" u="none" strike="noStrike" cap="none">
                <a:solidFill>
                  <a:schemeClr val="dk1"/>
                </a:solidFill>
                <a:latin typeface="Arial"/>
                <a:ea typeface="Arial"/>
                <a:cs typeface="Arial"/>
                <a:sym typeface="Arial"/>
              </a:defRPr>
            </a:lvl3pPr>
            <a:lvl4pPr marL="1828800" marR="0" lvl="3" indent="-330200" algn="l" rtl="0">
              <a:lnSpc>
                <a:spcPct val="100000"/>
              </a:lnSpc>
              <a:spcBef>
                <a:spcPts val="180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00000"/>
              </a:lnSpc>
              <a:spcBef>
                <a:spcPts val="180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42900" algn="l" rtl="0">
              <a:lnSpc>
                <a:spcPct val="90000"/>
              </a:lnSpc>
              <a:spcBef>
                <a:spcPts val="18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pic>
        <p:nvPicPr>
          <p:cNvPr id="13" name="Google Shape;13;p21" descr="European Commission"/>
          <p:cNvPicPr preferRelativeResize="0"/>
          <p:nvPr/>
        </p:nvPicPr>
        <p:blipFill rotWithShape="1">
          <a:blip r:embed="rId10">
            <a:alphaModFix/>
          </a:blip>
          <a:srcRect/>
          <a:stretch/>
        </p:blipFill>
        <p:spPr>
          <a:xfrm>
            <a:off x="10033852" y="6045988"/>
            <a:ext cx="1715733" cy="450423"/>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0" r:id="rId1"/>
    <p:sldLayoutId id="2147483664" r:id="rId2"/>
    <p:sldLayoutId id="2147483665" r:id="rId3"/>
    <p:sldLayoutId id="2147483666" r:id="rId4"/>
    <p:sldLayoutId id="2147483667" r:id="rId5"/>
    <p:sldLayoutId id="2147483668" r:id="rId6"/>
    <p:sldLayoutId id="2147483669" r:id="rId7"/>
    <p:sldLayoutId id="2147483670" r:id="rId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482862"/>
            <a:ext cx="10515600"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
        <p:nvSpPr>
          <p:cNvPr id="3" name="Text Placeholder 2"/>
          <p:cNvSpPr>
            <a:spLocks noGrp="1"/>
          </p:cNvSpPr>
          <p:nvPr>
            <p:ph type="body" idx="1"/>
          </p:nvPr>
        </p:nvSpPr>
        <p:spPr>
          <a:xfrm>
            <a:off x="838200" y="1825625"/>
            <a:ext cx="10515600" cy="3881904"/>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4"/>
          </p:nvPr>
        </p:nvSpPr>
        <p:spPr>
          <a:xfrm>
            <a:off x="838200" y="6131288"/>
            <a:ext cx="2743200" cy="365125"/>
          </a:xfrm>
          <a:prstGeom prst="rect">
            <a:avLst/>
          </a:prstGeom>
        </p:spPr>
        <p:txBody>
          <a:bodyPr vert="horz" lIns="91440" tIns="45720" rIns="91440" bIns="45720" rtlCol="0" anchor="ctr">
            <a:noAutofit/>
          </a:bodyPr>
          <a:lstStyle>
            <a:lvl1pPr algn="l">
              <a:defRPr sz="900">
                <a:solidFill>
                  <a:schemeClr val="tx1">
                    <a:tint val="75000"/>
                  </a:schemeClr>
                </a:solidFill>
              </a:defRPr>
            </a:lvl1pPr>
          </a:lstStyle>
          <a:p>
            <a:fld id="{F46C79FD-C571-418B-AB0F-5EE936C85276}" type="slidenum">
              <a:rPr lang="en-GB" smtClean="0"/>
              <a:pPr/>
              <a:t>‹#›</a:t>
            </a:fld>
            <a:endParaRPr lang="en-GB" dirty="0"/>
          </a:p>
        </p:txBody>
      </p:sp>
      <p:pic>
        <p:nvPicPr>
          <p:cNvPr id="7" name="Picture 6"/>
          <p:cNvPicPr>
            <a:picLocks noChangeAspect="1"/>
          </p:cNvPicPr>
          <p:nvPr userDrawn="1"/>
        </p:nvPicPr>
        <p:blipFill>
          <a:blip r:embed="rId24" cstate="print">
            <a:extLst>
              <a:ext uri="{28A0092B-C50C-407E-A947-70E740481C1C}">
                <a14:useLocalDpi xmlns:a14="http://schemas.microsoft.com/office/drawing/2010/main"/>
              </a:ext>
            </a:extLst>
          </a:blip>
          <a:stretch>
            <a:fillRect/>
          </a:stretch>
        </p:blipFill>
        <p:spPr>
          <a:xfrm>
            <a:off x="10033852" y="6045990"/>
            <a:ext cx="1715733" cy="450423"/>
          </a:xfrm>
          <a:prstGeom prst="rect">
            <a:avLst/>
          </a:prstGeom>
        </p:spPr>
      </p:pic>
    </p:spTree>
    <p:extLst>
      <p:ext uri="{BB962C8B-B14F-4D97-AF65-F5344CB8AC3E}">
        <p14:creationId xmlns:p14="http://schemas.microsoft.com/office/powerpoint/2010/main" val="811720577"/>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 id="2147483685" r:id="rId14"/>
    <p:sldLayoutId id="2147483686" r:id="rId15"/>
    <p:sldLayoutId id="2147483687" r:id="rId16"/>
    <p:sldLayoutId id="2147483688" r:id="rId17"/>
    <p:sldLayoutId id="2147483689" r:id="rId18"/>
    <p:sldLayoutId id="2147483690" r:id="rId19"/>
    <p:sldLayoutId id="2147483691" r:id="rId20"/>
    <p:sldLayoutId id="2147483692" r:id="rId21"/>
    <p:sldLayoutId id="2147483693" r:id="rId22"/>
  </p:sldLayoutIdLst>
  <p:hf hdr="0" ftr="0" dt="0"/>
  <p:txStyles>
    <p:titleStyle>
      <a:lvl1pPr algn="l" defTabSz="685800" rtl="0" eaLnBrk="1" latinLnBrk="0" hangingPunct="1">
        <a:lnSpc>
          <a:spcPct val="90000"/>
        </a:lnSpc>
        <a:spcBef>
          <a:spcPct val="0"/>
        </a:spcBef>
        <a:buNone/>
        <a:defRPr sz="3000" kern="1200">
          <a:solidFill>
            <a:schemeClr val="tx2"/>
          </a:solidFill>
          <a:latin typeface="+mj-lt"/>
          <a:ea typeface="+mj-ea"/>
          <a:cs typeface="+mj-cs"/>
        </a:defRPr>
      </a:lvl1pPr>
    </p:titleStyle>
    <p:bodyStyle>
      <a:lvl1pPr marL="171450" indent="-171450" algn="l" defTabSz="685800" rtl="0" eaLnBrk="1" latinLnBrk="0" hangingPunct="1">
        <a:lnSpc>
          <a:spcPct val="100000"/>
        </a:lnSpc>
        <a:spcBef>
          <a:spcPts val="0"/>
        </a:spcBef>
        <a:spcAft>
          <a:spcPts val="1350"/>
        </a:spcAft>
        <a:buClr>
          <a:schemeClr val="tx2"/>
        </a:buClr>
        <a:buFont typeface="Arial" panose="020B0604020202020204" pitchFamily="34" charset="0"/>
        <a:buChar char="•"/>
        <a:defRPr sz="1800" kern="1200">
          <a:solidFill>
            <a:schemeClr val="tx1"/>
          </a:solidFill>
          <a:latin typeface="+mn-lt"/>
          <a:ea typeface="+mn-ea"/>
          <a:cs typeface="+mn-cs"/>
        </a:defRPr>
      </a:lvl1pPr>
      <a:lvl2pPr marL="514350" indent="-171450" algn="l" defTabSz="685800" rtl="0" eaLnBrk="1" latinLnBrk="0" hangingPunct="1">
        <a:lnSpc>
          <a:spcPct val="100000"/>
        </a:lnSpc>
        <a:spcBef>
          <a:spcPts val="375"/>
        </a:spcBef>
        <a:spcAft>
          <a:spcPts val="1350"/>
        </a:spcAft>
        <a:buClr>
          <a:schemeClr val="tx2"/>
        </a:buClr>
        <a:buFont typeface="Arial" panose="020B0604020202020204" pitchFamily="34" charset="0"/>
        <a:buChar char="•"/>
        <a:defRPr sz="1500" kern="1200">
          <a:solidFill>
            <a:schemeClr val="tx1"/>
          </a:solidFill>
          <a:latin typeface="+mn-lt"/>
          <a:ea typeface="+mn-ea"/>
          <a:cs typeface="+mn-cs"/>
        </a:defRPr>
      </a:lvl2pPr>
      <a:lvl3pPr marL="857250" indent="-171450" algn="l" defTabSz="685800" rtl="0" eaLnBrk="1" latinLnBrk="0" hangingPunct="1">
        <a:lnSpc>
          <a:spcPct val="100000"/>
        </a:lnSpc>
        <a:spcBef>
          <a:spcPts val="375"/>
        </a:spcBef>
        <a:spcAft>
          <a:spcPts val="1350"/>
        </a:spcAft>
        <a:buClr>
          <a:schemeClr val="tx2"/>
        </a:buClr>
        <a:buFont typeface="Arial" panose="020B0604020202020204" pitchFamily="34" charset="0"/>
        <a:buChar char="•"/>
        <a:defRPr sz="1350" kern="1200">
          <a:solidFill>
            <a:schemeClr val="tx1"/>
          </a:solidFill>
          <a:latin typeface="+mn-lt"/>
          <a:ea typeface="+mn-ea"/>
          <a:cs typeface="+mn-cs"/>
        </a:defRPr>
      </a:lvl3pPr>
      <a:lvl4pPr marL="1200150" indent="-171450" algn="l" defTabSz="685800" rtl="0" eaLnBrk="1" latinLnBrk="0" hangingPunct="1">
        <a:lnSpc>
          <a:spcPct val="100000"/>
        </a:lnSpc>
        <a:spcBef>
          <a:spcPts val="375"/>
        </a:spcBef>
        <a:spcAft>
          <a:spcPts val="1350"/>
        </a:spcAft>
        <a:buClr>
          <a:schemeClr val="tx2"/>
        </a:buClr>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100000"/>
        </a:lnSpc>
        <a:spcBef>
          <a:spcPts val="375"/>
        </a:spcBef>
        <a:spcAft>
          <a:spcPts val="1350"/>
        </a:spcAft>
        <a:buClr>
          <a:schemeClr val="tx2"/>
        </a:buClr>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hyperlink" Target="https://creativecommons.org/licenses/by/4.0/"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CDE196-9C7B-DEE7-E767-19C445F0E895}"/>
              </a:ext>
            </a:extLst>
          </p:cNvPr>
          <p:cNvSpPr>
            <a:spLocks noGrp="1"/>
          </p:cNvSpPr>
          <p:nvPr>
            <p:ph type="ctrTitle"/>
          </p:nvPr>
        </p:nvSpPr>
        <p:spPr/>
        <p:txBody>
          <a:bodyPr/>
          <a:lstStyle/>
          <a:p>
            <a:pPr algn="ctr"/>
            <a:r>
              <a:rPr lang="en-US" sz="4000" dirty="0"/>
              <a:t>Homologues' Group Meeting </a:t>
            </a:r>
            <a:br>
              <a:rPr lang="en-US" sz="4000" dirty="0"/>
            </a:br>
            <a:r>
              <a:rPr lang="en-US" sz="4000" dirty="0"/>
              <a:t>Prague, Czech Republic</a:t>
            </a:r>
            <a:br>
              <a:rPr lang="en-US" sz="4000" dirty="0"/>
            </a:br>
            <a:r>
              <a:rPr lang="en-US" sz="4000" dirty="0"/>
              <a:t>25-26 September 2023</a:t>
            </a:r>
            <a:endParaRPr lang="en-IE" sz="4000" dirty="0"/>
          </a:p>
        </p:txBody>
      </p:sp>
      <p:sp>
        <p:nvSpPr>
          <p:cNvPr id="3" name="Subtitle 2">
            <a:extLst>
              <a:ext uri="{FF2B5EF4-FFF2-40B4-BE49-F238E27FC236}">
                <a16:creationId xmlns:a16="http://schemas.microsoft.com/office/drawing/2014/main" id="{4B6BCD6D-B235-0D59-39EC-B0F8CC1E8162}"/>
              </a:ext>
            </a:extLst>
          </p:cNvPr>
          <p:cNvSpPr>
            <a:spLocks noGrp="1"/>
          </p:cNvSpPr>
          <p:nvPr>
            <p:ph type="subTitle" idx="1"/>
          </p:nvPr>
        </p:nvSpPr>
        <p:spPr/>
        <p:txBody>
          <a:bodyPr/>
          <a:lstStyle/>
          <a:p>
            <a:pPr algn="ctr"/>
            <a:r>
              <a:rPr lang="en-US" dirty="0"/>
              <a:t>Enhanced detection capacity for audit authorities</a:t>
            </a:r>
          </a:p>
          <a:p>
            <a:pPr algn="ctr"/>
            <a:r>
              <a:rPr lang="en-US" dirty="0"/>
              <a:t>Lessons learnt from recent </a:t>
            </a:r>
            <a:r>
              <a:rPr lang="en-US" dirty="0" err="1"/>
              <a:t>reperformance</a:t>
            </a:r>
            <a:r>
              <a:rPr lang="en-US" dirty="0"/>
              <a:t> audit</a:t>
            </a:r>
            <a:endParaRPr lang="en-IE" dirty="0"/>
          </a:p>
        </p:txBody>
      </p:sp>
      <p:sp>
        <p:nvSpPr>
          <p:cNvPr id="4" name="Text Placeholder 3">
            <a:extLst>
              <a:ext uri="{FF2B5EF4-FFF2-40B4-BE49-F238E27FC236}">
                <a16:creationId xmlns:a16="http://schemas.microsoft.com/office/drawing/2014/main" id="{8AD95C7A-10D1-6FFD-0C44-A39D43EF79A0}"/>
              </a:ext>
            </a:extLst>
          </p:cNvPr>
          <p:cNvSpPr>
            <a:spLocks noGrp="1"/>
          </p:cNvSpPr>
          <p:nvPr>
            <p:ph type="body" sz="quarter" idx="13"/>
          </p:nvPr>
        </p:nvSpPr>
        <p:spPr>
          <a:xfrm>
            <a:off x="5292091" y="5628530"/>
            <a:ext cx="5570164" cy="528998"/>
          </a:xfrm>
        </p:spPr>
        <p:txBody>
          <a:bodyPr/>
          <a:lstStyle/>
          <a:p>
            <a:r>
              <a:rPr lang="en-IE" dirty="0"/>
              <a:t>Maria Grazia Delleani, Audit Authority, Basilicata Region  25 September - afternoon session</a:t>
            </a:r>
          </a:p>
        </p:txBody>
      </p:sp>
    </p:spTree>
    <p:extLst>
      <p:ext uri="{BB962C8B-B14F-4D97-AF65-F5344CB8AC3E}">
        <p14:creationId xmlns:p14="http://schemas.microsoft.com/office/powerpoint/2010/main" val="38450459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01C1E24-4D3C-6A7C-D3A2-BF219290C4E7}"/>
              </a:ext>
            </a:extLst>
          </p:cNvPr>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GB" smtClean="0"/>
              <a:t>10</a:t>
            </a:fld>
            <a:endParaRPr lang="en-GB"/>
          </a:p>
        </p:txBody>
      </p:sp>
      <p:sp>
        <p:nvSpPr>
          <p:cNvPr id="3" name="Title 2">
            <a:extLst>
              <a:ext uri="{FF2B5EF4-FFF2-40B4-BE49-F238E27FC236}">
                <a16:creationId xmlns:a16="http://schemas.microsoft.com/office/drawing/2014/main" id="{113D623C-BFE6-D723-E2B8-3BA27843E935}"/>
              </a:ext>
            </a:extLst>
          </p:cNvPr>
          <p:cNvSpPr>
            <a:spLocks noGrp="1"/>
          </p:cNvSpPr>
          <p:nvPr>
            <p:ph type="title"/>
          </p:nvPr>
        </p:nvSpPr>
        <p:spPr>
          <a:xfrm>
            <a:off x="914401" y="345988"/>
            <a:ext cx="10863788" cy="888452"/>
          </a:xfrm>
          <a:solidFill>
            <a:schemeClr val="accent5">
              <a:lumMod val="60000"/>
              <a:lumOff val="40000"/>
            </a:schemeClr>
          </a:solidFill>
          <a:ln w="38100">
            <a:solidFill>
              <a:schemeClr val="bg2">
                <a:lumMod val="75000"/>
              </a:schemeClr>
            </a:solidFill>
          </a:ln>
        </p:spPr>
        <p:txBody>
          <a:bodyPr anchor="ctr"/>
          <a:lstStyle/>
          <a:p>
            <a:pPr algn="ctr"/>
            <a:r>
              <a:rPr lang="en-IE" sz="2400" b="1" dirty="0"/>
              <a:t>STATE AID and SIZE of ENTERPRISES </a:t>
            </a:r>
            <a:br>
              <a:rPr lang="en-IE" sz="2800" dirty="0"/>
            </a:br>
            <a:r>
              <a:rPr lang="en-IE" sz="2000" b="1" dirty="0"/>
              <a:t>Findings and root sources</a:t>
            </a:r>
            <a:endParaRPr lang="en-IE" sz="2800" b="1" dirty="0"/>
          </a:p>
        </p:txBody>
      </p:sp>
      <p:sp>
        <p:nvSpPr>
          <p:cNvPr id="4" name="Text Placeholder 3">
            <a:extLst>
              <a:ext uri="{FF2B5EF4-FFF2-40B4-BE49-F238E27FC236}">
                <a16:creationId xmlns:a16="http://schemas.microsoft.com/office/drawing/2014/main" id="{6835A756-CBEC-7BC0-D536-5CF273B2DE96}"/>
              </a:ext>
            </a:extLst>
          </p:cNvPr>
          <p:cNvSpPr>
            <a:spLocks noGrp="1"/>
          </p:cNvSpPr>
          <p:nvPr>
            <p:ph type="body" idx="1"/>
          </p:nvPr>
        </p:nvSpPr>
        <p:spPr>
          <a:xfrm>
            <a:off x="914401" y="1600200"/>
            <a:ext cx="10732769" cy="4319904"/>
          </a:xfrm>
        </p:spPr>
        <p:txBody>
          <a:bodyPr/>
          <a:lstStyle/>
          <a:p>
            <a:pPr marL="285750" indent="-285750" algn="just">
              <a:spcAft>
                <a:spcPts val="1000"/>
              </a:spcAft>
              <a:buFont typeface="Wingdings" panose="05000000000000000000" pitchFamily="2" charset="2"/>
              <a:buChar char="q"/>
            </a:pPr>
            <a:endParaRPr lang="en-US" sz="900" b="1" i="1" dirty="0">
              <a:solidFill>
                <a:schemeClr val="bg2">
                  <a:lumMod val="60000"/>
                  <a:lumOff val="40000"/>
                </a:schemeClr>
              </a:solidFill>
            </a:endParaRPr>
          </a:p>
          <a:p>
            <a:pPr marL="285750" indent="-285750" algn="just">
              <a:spcAft>
                <a:spcPts val="1000"/>
              </a:spcAft>
              <a:buFont typeface="Wingdings" panose="05000000000000000000" pitchFamily="2" charset="2"/>
              <a:buChar char="q"/>
            </a:pPr>
            <a:r>
              <a:rPr lang="en-US" sz="1600" b="1" i="1" dirty="0">
                <a:solidFill>
                  <a:schemeClr val="bg2">
                    <a:lumMod val="60000"/>
                    <a:lumOff val="40000"/>
                  </a:schemeClr>
                </a:solidFill>
              </a:rPr>
              <a:t> </a:t>
            </a:r>
            <a:r>
              <a:rPr lang="en-US" sz="1800" b="1" i="1" dirty="0">
                <a:solidFill>
                  <a:schemeClr val="bg2">
                    <a:lumMod val="60000"/>
                    <a:lumOff val="40000"/>
                  </a:schemeClr>
                </a:solidFill>
              </a:rPr>
              <a:t>Weaknesses in the audit authority’s verifications on State aid and size of enterprises</a:t>
            </a:r>
          </a:p>
          <a:p>
            <a:pPr marL="0" indent="0" algn="just">
              <a:spcBef>
                <a:spcPts val="600"/>
              </a:spcBef>
              <a:spcAft>
                <a:spcPts val="600"/>
              </a:spcAft>
              <a:buNone/>
            </a:pPr>
            <a:r>
              <a:rPr lang="en-US" sz="1600" dirty="0">
                <a:solidFill>
                  <a:schemeClr val="tx1">
                    <a:lumMod val="50000"/>
                  </a:schemeClr>
                </a:solidFill>
              </a:rPr>
              <a:t>The Commission auditors </a:t>
            </a:r>
            <a:r>
              <a:rPr lang="en-US" sz="1600" dirty="0"/>
              <a:t>have identified several weaknesses in the audit authority’s verifications carried out to check compliance with State aid provisions.</a:t>
            </a:r>
          </a:p>
          <a:p>
            <a:pPr marL="0" indent="0" algn="just">
              <a:spcBef>
                <a:spcPts val="600"/>
              </a:spcBef>
              <a:spcAft>
                <a:spcPts val="600"/>
              </a:spcAft>
              <a:buNone/>
            </a:pPr>
            <a:r>
              <a:rPr lang="en-US" sz="1600" dirty="0">
                <a:solidFill>
                  <a:schemeClr val="tx1">
                    <a:lumMod val="50000"/>
                  </a:schemeClr>
                </a:solidFill>
              </a:rPr>
              <a:t>In particular, the following shortcomings were identified:</a:t>
            </a:r>
          </a:p>
          <a:p>
            <a:pPr lvl="2" indent="-457200" algn="just">
              <a:spcBef>
                <a:spcPts val="600"/>
              </a:spcBef>
              <a:spcAft>
                <a:spcPts val="600"/>
              </a:spcAft>
              <a:buFont typeface="+mj-lt"/>
              <a:buAutoNum type="arabicPeriod"/>
            </a:pPr>
            <a:r>
              <a:rPr lang="en-US" sz="1600" b="1" dirty="0">
                <a:solidFill>
                  <a:schemeClr val="tx1">
                    <a:lumMod val="50000"/>
                  </a:schemeClr>
                </a:solidFill>
              </a:rPr>
              <a:t>Insufficient verifications and lack of audit trail in relation to State aid and </a:t>
            </a:r>
            <a:r>
              <a:rPr lang="en-US" sz="1600" b="1" i="1" dirty="0">
                <a:solidFill>
                  <a:schemeClr val="tx1">
                    <a:lumMod val="50000"/>
                  </a:schemeClr>
                </a:solidFill>
              </a:rPr>
              <a:t>de-minimis </a:t>
            </a:r>
            <a:r>
              <a:rPr lang="en-US" sz="1600" b="1" dirty="0">
                <a:solidFill>
                  <a:schemeClr val="tx1">
                    <a:lumMod val="50000"/>
                  </a:schemeClr>
                </a:solidFill>
              </a:rPr>
              <a:t>operations </a:t>
            </a:r>
          </a:p>
          <a:p>
            <a:pPr marL="457200" lvl="3" indent="0" algn="just">
              <a:spcBef>
                <a:spcPts val="600"/>
              </a:spcBef>
              <a:buNone/>
            </a:pPr>
            <a:r>
              <a:rPr lang="en-US" sz="1400" dirty="0">
                <a:solidFill>
                  <a:schemeClr val="tx1">
                    <a:lumMod val="50000"/>
                  </a:schemeClr>
                </a:solidFill>
              </a:rPr>
              <a:t>In all audited operations the AA used its </a:t>
            </a:r>
            <a:r>
              <a:rPr lang="en-US" sz="1400" dirty="0"/>
              <a:t>standard check-lists not suited to the verification of the specific types of granted aid. </a:t>
            </a:r>
            <a:r>
              <a:rPr lang="en-GB" sz="1400" dirty="0"/>
              <a:t>Verifications of the accumulation of aid granted were limited to the data in National Aid register, the checks did not cover periods before the setup date of the database. </a:t>
            </a:r>
          </a:p>
          <a:p>
            <a:pPr lvl="2" indent="-457200" algn="just">
              <a:spcBef>
                <a:spcPts val="600"/>
              </a:spcBef>
              <a:spcAft>
                <a:spcPts val="600"/>
              </a:spcAft>
              <a:buFont typeface="+mj-lt"/>
              <a:buAutoNum type="arabicPeriod" startAt="2"/>
            </a:pPr>
            <a:r>
              <a:rPr lang="en-US" sz="1600" b="1" dirty="0"/>
              <a:t>Insufficient verifications of the SME status</a:t>
            </a:r>
          </a:p>
          <a:p>
            <a:pPr marL="457200" lvl="3" indent="0" algn="just">
              <a:spcBef>
                <a:spcPts val="600"/>
              </a:spcBef>
              <a:spcAft>
                <a:spcPts val="600"/>
              </a:spcAft>
              <a:buNone/>
            </a:pPr>
            <a:r>
              <a:rPr lang="en-US" sz="1400" dirty="0"/>
              <a:t>The AA verifications to assess the SME status are incomplete, since they do not cover all partner or linked companies of the beneficiaries of the operations.</a:t>
            </a:r>
          </a:p>
          <a:p>
            <a:pPr marL="76200" indent="0">
              <a:buNone/>
            </a:pPr>
            <a:endParaRPr lang="en-IE" sz="2000" dirty="0"/>
          </a:p>
        </p:txBody>
      </p:sp>
    </p:spTree>
    <p:extLst>
      <p:ext uri="{BB962C8B-B14F-4D97-AF65-F5344CB8AC3E}">
        <p14:creationId xmlns:p14="http://schemas.microsoft.com/office/powerpoint/2010/main" val="36544483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01C1E24-4D3C-6A7C-D3A2-BF219290C4E7}"/>
              </a:ext>
            </a:extLst>
          </p:cNvPr>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GB" smtClean="0"/>
              <a:t>11</a:t>
            </a:fld>
            <a:endParaRPr lang="en-GB"/>
          </a:p>
        </p:txBody>
      </p:sp>
      <p:sp>
        <p:nvSpPr>
          <p:cNvPr id="3" name="Title 2">
            <a:extLst>
              <a:ext uri="{FF2B5EF4-FFF2-40B4-BE49-F238E27FC236}">
                <a16:creationId xmlns:a16="http://schemas.microsoft.com/office/drawing/2014/main" id="{113D623C-BFE6-D723-E2B8-3BA27843E935}"/>
              </a:ext>
            </a:extLst>
          </p:cNvPr>
          <p:cNvSpPr>
            <a:spLocks noGrp="1"/>
          </p:cNvSpPr>
          <p:nvPr>
            <p:ph type="title"/>
          </p:nvPr>
        </p:nvSpPr>
        <p:spPr>
          <a:xfrm>
            <a:off x="970720" y="280844"/>
            <a:ext cx="10905699" cy="782356"/>
          </a:xfrm>
          <a:solidFill>
            <a:schemeClr val="accent5">
              <a:lumMod val="60000"/>
              <a:lumOff val="40000"/>
            </a:schemeClr>
          </a:solidFill>
          <a:ln w="38100">
            <a:solidFill>
              <a:schemeClr val="bg2">
                <a:lumMod val="75000"/>
              </a:schemeClr>
            </a:solidFill>
          </a:ln>
        </p:spPr>
        <p:txBody>
          <a:bodyPr anchor="ctr"/>
          <a:lstStyle/>
          <a:p>
            <a:pPr algn="ctr"/>
            <a:r>
              <a:rPr lang="en-IE" sz="2400" b="1" dirty="0"/>
              <a:t>STATE AID and SIZE of ENTERPRISES </a:t>
            </a:r>
            <a:br>
              <a:rPr lang="en-IE" sz="2800" dirty="0"/>
            </a:br>
            <a:r>
              <a:rPr lang="en-IE" sz="2000" b="1" dirty="0"/>
              <a:t>Mitigation Measures </a:t>
            </a:r>
            <a:r>
              <a:rPr lang="en-IE" sz="1400" b="1" dirty="0"/>
              <a:t>- 1</a:t>
            </a:r>
          </a:p>
        </p:txBody>
      </p:sp>
      <p:sp>
        <p:nvSpPr>
          <p:cNvPr id="4" name="Text Placeholder 3">
            <a:extLst>
              <a:ext uri="{FF2B5EF4-FFF2-40B4-BE49-F238E27FC236}">
                <a16:creationId xmlns:a16="http://schemas.microsoft.com/office/drawing/2014/main" id="{6835A756-CBEC-7BC0-D536-5CF273B2DE96}"/>
              </a:ext>
            </a:extLst>
          </p:cNvPr>
          <p:cNvSpPr>
            <a:spLocks noGrp="1"/>
          </p:cNvSpPr>
          <p:nvPr>
            <p:ph type="body" idx="1"/>
          </p:nvPr>
        </p:nvSpPr>
        <p:spPr>
          <a:xfrm>
            <a:off x="970720" y="1468871"/>
            <a:ext cx="10665019" cy="4097539"/>
          </a:xfrm>
        </p:spPr>
        <p:txBody>
          <a:bodyPr/>
          <a:lstStyle/>
          <a:p>
            <a:pPr marL="444500" lvl="2" algn="just">
              <a:spcBef>
                <a:spcPts val="600"/>
              </a:spcBef>
              <a:spcAft>
                <a:spcPts val="600"/>
              </a:spcAft>
              <a:buAutoNum type="arabicPeriod"/>
            </a:pPr>
            <a:r>
              <a:rPr lang="en-US" sz="1600" b="1" dirty="0">
                <a:solidFill>
                  <a:schemeClr val="tx1">
                    <a:lumMod val="50000"/>
                  </a:schemeClr>
                </a:solidFill>
              </a:rPr>
              <a:t>Insufficient verifications and lack of audit trail in relation to State aid and de-minimis operations</a:t>
            </a:r>
          </a:p>
          <a:p>
            <a:pPr marL="285750" lvl="1" indent="-285750" algn="just">
              <a:lnSpc>
                <a:spcPct val="150000"/>
              </a:lnSpc>
              <a:spcBef>
                <a:spcPts val="600"/>
              </a:spcBef>
              <a:spcAft>
                <a:spcPts val="600"/>
              </a:spcAft>
              <a:buSzPts val="2400"/>
              <a:buFont typeface="Wingdings" panose="05000000000000000000" pitchFamily="2" charset="2"/>
              <a:buChar char="§"/>
            </a:pPr>
            <a:r>
              <a:rPr lang="en-US" sz="1600" dirty="0">
                <a:solidFill>
                  <a:schemeClr val="tx1">
                    <a:lumMod val="50000"/>
                  </a:schemeClr>
                </a:solidFill>
              </a:rPr>
              <a:t>The AA has updated its procedures and tools, in particular concerning Audit Strategy, Manuals, checklists, reports, work-flow, taking as reference IGRUE’s “Manual for audit procedures 2014-2020”, version 7.1 of 13</a:t>
            </a:r>
            <a:r>
              <a:rPr lang="en-US" sz="1600" baseline="30000" dirty="0"/>
              <a:t>th</a:t>
            </a:r>
            <a:r>
              <a:rPr lang="en-US" sz="1600" dirty="0">
                <a:solidFill>
                  <a:schemeClr val="tx1">
                    <a:lumMod val="50000"/>
                  </a:schemeClr>
                </a:solidFill>
              </a:rPr>
              <a:t> October 2021. </a:t>
            </a:r>
          </a:p>
          <a:p>
            <a:pPr marL="285750" lvl="1" indent="-285750" algn="just">
              <a:lnSpc>
                <a:spcPct val="150000"/>
              </a:lnSpc>
              <a:spcBef>
                <a:spcPts val="600"/>
              </a:spcBef>
              <a:spcAft>
                <a:spcPts val="600"/>
              </a:spcAft>
              <a:buSzPts val="2400"/>
              <a:buFont typeface="Wingdings" panose="05000000000000000000" pitchFamily="2" charset="2"/>
              <a:buChar char="§"/>
            </a:pPr>
            <a:r>
              <a:rPr lang="en-US" sz="1600" dirty="0">
                <a:solidFill>
                  <a:schemeClr val="tx1">
                    <a:lumMod val="50000"/>
                  </a:schemeClr>
                </a:solidFill>
              </a:rPr>
              <a:t>In addition, </a:t>
            </a:r>
            <a:r>
              <a:rPr lang="en-GB" sz="1600" dirty="0">
                <a:solidFill>
                  <a:schemeClr val="tx1">
                    <a:lumMod val="50000"/>
                  </a:schemeClr>
                </a:solidFill>
              </a:rPr>
              <a:t>The Audit Authority made a specific recommendation to the auditors responsible for the audit of operations about the fulfilment of the control tools more carefully and accurately, requesting clear descriptions of the checks carried out, as well as specific references to the documentation analysed and/or the applicable legislation. It is also planned to provide feedback on the work carried out which, if it does not meet the quality objectives previously determined, could result in the adoption of measures affecting the evaluation of performance. </a:t>
            </a:r>
            <a:endParaRPr lang="en-US" sz="1600" dirty="0">
              <a:solidFill>
                <a:schemeClr val="tx1">
                  <a:lumMod val="50000"/>
                </a:schemeClr>
              </a:solidFill>
            </a:endParaRPr>
          </a:p>
          <a:p>
            <a:pPr>
              <a:spcBef>
                <a:spcPts val="600"/>
              </a:spcBef>
              <a:spcAft>
                <a:spcPts val="600"/>
              </a:spcAft>
              <a:buFont typeface="Arial" panose="020B0604020202020204" pitchFamily="34" charset="0"/>
              <a:buChar char="•"/>
            </a:pPr>
            <a:endParaRPr lang="en-IE" sz="2000" dirty="0"/>
          </a:p>
        </p:txBody>
      </p:sp>
    </p:spTree>
    <p:extLst>
      <p:ext uri="{BB962C8B-B14F-4D97-AF65-F5344CB8AC3E}">
        <p14:creationId xmlns:p14="http://schemas.microsoft.com/office/powerpoint/2010/main" val="16078827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34412DE-48ED-8AE5-D066-D66A2B3218C9}"/>
              </a:ext>
            </a:extLst>
          </p:cNvPr>
          <p:cNvSpPr>
            <a:spLocks noGrp="1"/>
          </p:cNvSpPr>
          <p:nvPr>
            <p:ph type="title"/>
          </p:nvPr>
        </p:nvSpPr>
        <p:spPr>
          <a:xfrm>
            <a:off x="1065633" y="311410"/>
            <a:ext cx="10792564" cy="957320"/>
          </a:xfrm>
          <a:solidFill>
            <a:schemeClr val="accent5">
              <a:lumMod val="60000"/>
              <a:lumOff val="40000"/>
            </a:schemeClr>
          </a:solidFill>
          <a:ln w="38100">
            <a:solidFill>
              <a:schemeClr val="bg2">
                <a:lumMod val="75000"/>
              </a:schemeClr>
            </a:solidFill>
          </a:ln>
        </p:spPr>
        <p:txBody>
          <a:bodyPr anchor="ctr"/>
          <a:lstStyle/>
          <a:p>
            <a:pPr algn="ctr"/>
            <a:r>
              <a:rPr lang="en-IE" sz="2400" b="1" dirty="0"/>
              <a:t>STATE AID and SIZE of ENTERPRISES </a:t>
            </a:r>
            <a:br>
              <a:rPr lang="en-IE" sz="4000" dirty="0"/>
            </a:br>
            <a:r>
              <a:rPr lang="en-IE" sz="2000" b="1" dirty="0"/>
              <a:t>Mitigation Measures </a:t>
            </a:r>
            <a:r>
              <a:rPr lang="en-IE" sz="1400" b="1" dirty="0"/>
              <a:t>- 2</a:t>
            </a:r>
            <a:endParaRPr lang="en-GB" sz="1400" dirty="0"/>
          </a:p>
        </p:txBody>
      </p:sp>
      <p:sp>
        <p:nvSpPr>
          <p:cNvPr id="3" name="Segnaposto testo 2">
            <a:extLst>
              <a:ext uri="{FF2B5EF4-FFF2-40B4-BE49-F238E27FC236}">
                <a16:creationId xmlns:a16="http://schemas.microsoft.com/office/drawing/2014/main" id="{9483D815-69AF-D6B9-B18E-42FA84F73A43}"/>
              </a:ext>
            </a:extLst>
          </p:cNvPr>
          <p:cNvSpPr>
            <a:spLocks noGrp="1"/>
          </p:cNvSpPr>
          <p:nvPr>
            <p:ph type="body" idx="1"/>
          </p:nvPr>
        </p:nvSpPr>
        <p:spPr>
          <a:xfrm>
            <a:off x="923187" y="1565911"/>
            <a:ext cx="10792564" cy="4571999"/>
          </a:xfrm>
        </p:spPr>
        <p:txBody>
          <a:bodyPr/>
          <a:lstStyle/>
          <a:p>
            <a:pPr marL="444500" lvl="2" algn="just">
              <a:spcBef>
                <a:spcPts val="600"/>
              </a:spcBef>
              <a:spcAft>
                <a:spcPts val="600"/>
              </a:spcAft>
              <a:buFont typeface="+mj-lt"/>
              <a:buAutoNum type="arabicPeriod" startAt="2"/>
            </a:pPr>
            <a:r>
              <a:rPr lang="en-US" sz="1600" b="1" dirty="0"/>
              <a:t>Insufficient verifications of the SME status</a:t>
            </a:r>
          </a:p>
          <a:p>
            <a:pPr marL="285750" lvl="1" indent="-285750" algn="just">
              <a:lnSpc>
                <a:spcPct val="150000"/>
              </a:lnSpc>
              <a:spcBef>
                <a:spcPts val="600"/>
              </a:spcBef>
              <a:spcAft>
                <a:spcPts val="600"/>
              </a:spcAft>
              <a:buSzPts val="2400"/>
              <a:buFont typeface="Wingdings" panose="05000000000000000000" pitchFamily="2" charset="2"/>
              <a:buChar char="§"/>
            </a:pPr>
            <a:r>
              <a:rPr lang="en-US" sz="1600" dirty="0">
                <a:solidFill>
                  <a:schemeClr val="tx1">
                    <a:lumMod val="50000"/>
                  </a:schemeClr>
                </a:solidFill>
              </a:rPr>
              <a:t>The </a:t>
            </a:r>
            <a:r>
              <a:rPr lang="en-US" sz="1600" dirty="0" err="1">
                <a:solidFill>
                  <a:schemeClr val="tx1">
                    <a:lumMod val="50000"/>
                  </a:schemeClr>
                </a:solidFill>
              </a:rPr>
              <a:t>Programme</a:t>
            </a:r>
            <a:r>
              <a:rPr lang="en-US" sz="1600" dirty="0">
                <a:solidFill>
                  <a:schemeClr val="tx1">
                    <a:lumMod val="50000"/>
                  </a:schemeClr>
                </a:solidFill>
              </a:rPr>
              <a:t> Authorities have enhanced the use of the Arachne tool to assess the SME status, as this tool provides risk indicators and reports (such as the affinity view per natural person or company) that are useful to identify, in addition to possible situations of irregularity and fraud, links between companies and entities/undertakings, including also those outside Italy.</a:t>
            </a:r>
          </a:p>
          <a:p>
            <a:pPr marL="285750" lvl="1" indent="-285750" algn="just">
              <a:lnSpc>
                <a:spcPct val="150000"/>
              </a:lnSpc>
              <a:spcBef>
                <a:spcPts val="600"/>
              </a:spcBef>
              <a:spcAft>
                <a:spcPts val="600"/>
              </a:spcAft>
              <a:buSzPts val="2400"/>
              <a:buFont typeface="Wingdings" panose="05000000000000000000" pitchFamily="2" charset="2"/>
              <a:buChar char="§"/>
            </a:pPr>
            <a:r>
              <a:rPr lang="en-US" sz="1600" dirty="0">
                <a:solidFill>
                  <a:schemeClr val="tx1">
                    <a:lumMod val="50000"/>
                  </a:schemeClr>
                </a:solidFill>
              </a:rPr>
              <a:t>The AA auditors have increased the use of specific databases (Chamber of Commerce) including updated information </a:t>
            </a:r>
            <a:r>
              <a:rPr lang="en-US" sz="1600" dirty="0"/>
              <a:t>covering all partners or linked companies of the beneficiaries of the operations.</a:t>
            </a:r>
            <a:endParaRPr lang="en-US" sz="1600" dirty="0">
              <a:solidFill>
                <a:schemeClr val="tx1">
                  <a:lumMod val="50000"/>
                </a:schemeClr>
              </a:solidFill>
            </a:endParaRPr>
          </a:p>
          <a:p>
            <a:pPr marL="285750" lvl="1" indent="-285750" algn="just">
              <a:lnSpc>
                <a:spcPct val="150000"/>
              </a:lnSpc>
              <a:spcBef>
                <a:spcPts val="600"/>
              </a:spcBef>
              <a:spcAft>
                <a:spcPts val="600"/>
              </a:spcAft>
              <a:buSzPts val="2400"/>
              <a:buFont typeface="Wingdings" panose="05000000000000000000" pitchFamily="2" charset="2"/>
              <a:buChar char="§"/>
            </a:pPr>
            <a:r>
              <a:rPr lang="en-US" sz="1600" dirty="0">
                <a:solidFill>
                  <a:schemeClr val="tx1">
                    <a:lumMod val="50000"/>
                  </a:schemeClr>
                </a:solidFill>
              </a:rPr>
              <a:t>The ERDF and ESF MAs provided additional evidence about the execution of checks on at least 10% of the self-declarations received from the final beneficiaries related the SME status.</a:t>
            </a:r>
          </a:p>
          <a:p>
            <a:pPr marL="285750" lvl="1" indent="-285750" algn="just">
              <a:lnSpc>
                <a:spcPct val="150000"/>
              </a:lnSpc>
              <a:spcBef>
                <a:spcPts val="600"/>
              </a:spcBef>
              <a:spcAft>
                <a:spcPts val="600"/>
              </a:spcAft>
              <a:buSzPts val="2400"/>
              <a:buFont typeface="Wingdings" panose="05000000000000000000" pitchFamily="2" charset="2"/>
              <a:buChar char="§"/>
            </a:pPr>
            <a:endParaRPr lang="en-US" sz="1600" dirty="0">
              <a:solidFill>
                <a:schemeClr val="tx1">
                  <a:lumMod val="50000"/>
                </a:schemeClr>
              </a:solidFill>
            </a:endParaRPr>
          </a:p>
          <a:p>
            <a:pPr marL="0" lvl="1" indent="0" algn="just">
              <a:lnSpc>
                <a:spcPct val="150000"/>
              </a:lnSpc>
              <a:spcBef>
                <a:spcPts val="600"/>
              </a:spcBef>
              <a:spcAft>
                <a:spcPts val="600"/>
              </a:spcAft>
              <a:buSzPts val="2400"/>
              <a:buNone/>
            </a:pPr>
            <a:r>
              <a:rPr lang="en-US" sz="1200" dirty="0">
                <a:solidFill>
                  <a:schemeClr val="tx1">
                    <a:lumMod val="50000"/>
                  </a:schemeClr>
                </a:solidFill>
              </a:rPr>
              <a:t>13</a:t>
            </a:r>
          </a:p>
        </p:txBody>
      </p:sp>
    </p:spTree>
    <p:extLst>
      <p:ext uri="{BB962C8B-B14F-4D97-AF65-F5344CB8AC3E}">
        <p14:creationId xmlns:p14="http://schemas.microsoft.com/office/powerpoint/2010/main" val="17165035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01C1E24-4D3C-6A7C-D3A2-BF219290C4E7}"/>
              </a:ext>
            </a:extLst>
          </p:cNvPr>
          <p:cNvSpPr>
            <a:spLocks noGrp="1"/>
          </p:cNvSpPr>
          <p:nvPr>
            <p:ph type="sldNum" idx="12"/>
          </p:nvPr>
        </p:nvSpPr>
        <p:spPr>
          <a:xfrm>
            <a:off x="765365" y="5844616"/>
            <a:ext cx="2743200" cy="365125"/>
          </a:xfrm>
        </p:spPr>
        <p:txBody>
          <a:bodyPr/>
          <a:lstStyle/>
          <a:p>
            <a:pPr marL="0" lvl="0" indent="0" algn="l" rtl="0">
              <a:spcBef>
                <a:spcPts val="0"/>
              </a:spcBef>
              <a:spcAft>
                <a:spcPts val="0"/>
              </a:spcAft>
              <a:buNone/>
            </a:pPr>
            <a:fld id="{00000000-1234-1234-1234-123412341234}" type="slidenum">
              <a:rPr lang="en-GB" smtClean="0"/>
              <a:t>13</a:t>
            </a:fld>
            <a:endParaRPr lang="en-GB" dirty="0"/>
          </a:p>
        </p:txBody>
      </p:sp>
      <p:sp>
        <p:nvSpPr>
          <p:cNvPr id="4" name="Text Placeholder 3">
            <a:extLst>
              <a:ext uri="{FF2B5EF4-FFF2-40B4-BE49-F238E27FC236}">
                <a16:creationId xmlns:a16="http://schemas.microsoft.com/office/drawing/2014/main" id="{6835A756-CBEC-7BC0-D536-5CF273B2DE96}"/>
              </a:ext>
            </a:extLst>
          </p:cNvPr>
          <p:cNvSpPr>
            <a:spLocks noGrp="1"/>
          </p:cNvSpPr>
          <p:nvPr>
            <p:ph type="body" idx="1"/>
          </p:nvPr>
        </p:nvSpPr>
        <p:spPr>
          <a:xfrm>
            <a:off x="947862" y="1518658"/>
            <a:ext cx="10860156" cy="4691083"/>
          </a:xfrm>
        </p:spPr>
        <p:txBody>
          <a:bodyPr/>
          <a:lstStyle/>
          <a:p>
            <a:pPr marL="285750" indent="-285750" algn="just">
              <a:buClrTx/>
              <a:buSzTx/>
              <a:buFont typeface="Wingdings" panose="05000000000000000000" pitchFamily="2" charset="2"/>
              <a:buChar char="q"/>
            </a:pPr>
            <a:r>
              <a:rPr lang="en-US" sz="1800" b="1" kern="1200" dirty="0">
                <a:solidFill>
                  <a:schemeClr val="bg2">
                    <a:lumMod val="60000"/>
                    <a:lumOff val="40000"/>
                  </a:schemeClr>
                </a:solidFill>
                <a:latin typeface="+mn-lt"/>
                <a:ea typeface="+mn-ea"/>
                <a:cs typeface="+mn-cs"/>
              </a:rPr>
              <a:t>Organizational weakness of AA : lack of enough number of auditors and inadequate training plan.</a:t>
            </a:r>
          </a:p>
          <a:p>
            <a:pPr marL="285750" indent="-285750" algn="just">
              <a:lnSpc>
                <a:spcPct val="150000"/>
              </a:lnSpc>
              <a:spcBef>
                <a:spcPts val="600"/>
              </a:spcBef>
              <a:buClrTx/>
              <a:buSzTx/>
              <a:buFont typeface="Wingdings" panose="05000000000000000000" pitchFamily="2" charset="2"/>
              <a:buChar char="§"/>
            </a:pPr>
            <a:r>
              <a:rPr lang="en-GB" sz="1600" kern="1200" dirty="0">
                <a:solidFill>
                  <a:schemeClr val="tx1">
                    <a:lumMod val="50000"/>
                  </a:schemeClr>
                </a:solidFill>
                <a:latin typeface="+mn-lt"/>
                <a:ea typeface="+mn-ea"/>
                <a:cs typeface="+mn-cs"/>
              </a:rPr>
              <a:t>The new regional administration in 2019 paid little attention to the role of AA and auditing :</a:t>
            </a:r>
          </a:p>
          <a:p>
            <a:pPr marL="742950" lvl="1" indent="-285750" algn="just">
              <a:lnSpc>
                <a:spcPct val="150000"/>
              </a:lnSpc>
              <a:spcBef>
                <a:spcPts val="600"/>
              </a:spcBef>
              <a:buClrTx/>
              <a:buSzTx/>
              <a:buFont typeface="Wingdings" panose="05000000000000000000" pitchFamily="2" charset="2"/>
              <a:buChar char="§"/>
            </a:pPr>
            <a:r>
              <a:rPr lang="en-GB" sz="1200" kern="1200" dirty="0">
                <a:solidFill>
                  <a:schemeClr val="tx1">
                    <a:lumMod val="50000"/>
                  </a:schemeClr>
                </a:solidFill>
                <a:latin typeface="+mn-lt"/>
                <a:ea typeface="+mn-ea"/>
                <a:cs typeface="+mn-cs"/>
              </a:rPr>
              <a:t> </a:t>
            </a:r>
            <a:r>
              <a:rPr lang="en-GB" sz="1600" kern="1200" dirty="0">
                <a:solidFill>
                  <a:schemeClr val="tx1">
                    <a:lumMod val="50000"/>
                  </a:schemeClr>
                </a:solidFill>
                <a:latin typeface="+mn-lt"/>
                <a:ea typeface="+mn-ea"/>
                <a:cs typeface="+mn-cs"/>
              </a:rPr>
              <a:t>AA position vacant since 2019 and still occupied ad interim.</a:t>
            </a:r>
            <a:endParaRPr lang="en-US" sz="1600" kern="1200" dirty="0">
              <a:solidFill>
                <a:schemeClr val="tx1">
                  <a:lumMod val="50000"/>
                </a:schemeClr>
              </a:solidFill>
              <a:latin typeface="+mn-lt"/>
              <a:ea typeface="+mn-ea"/>
              <a:cs typeface="+mn-cs"/>
            </a:endParaRPr>
          </a:p>
          <a:p>
            <a:pPr marL="742950" lvl="1" indent="-285750" algn="just">
              <a:lnSpc>
                <a:spcPct val="150000"/>
              </a:lnSpc>
              <a:spcBef>
                <a:spcPts val="600"/>
              </a:spcBef>
              <a:buClrTx/>
              <a:buSzTx/>
              <a:buFont typeface="Wingdings" panose="05000000000000000000" pitchFamily="2" charset="2"/>
              <a:buChar char="§"/>
            </a:pPr>
            <a:r>
              <a:rPr lang="en-US" sz="1600" kern="1200" dirty="0">
                <a:solidFill>
                  <a:schemeClr val="tx1">
                    <a:lumMod val="50000"/>
                  </a:schemeClr>
                </a:solidFill>
                <a:latin typeface="+mn-lt"/>
                <a:ea typeface="+mn-ea"/>
                <a:cs typeface="+mn-cs"/>
              </a:rPr>
              <a:t>Lack of </a:t>
            </a:r>
            <a:r>
              <a:rPr lang="en-GB" sz="1600" kern="1200" dirty="0">
                <a:solidFill>
                  <a:schemeClr val="tx1">
                    <a:lumMod val="50000"/>
                  </a:schemeClr>
                </a:solidFill>
                <a:latin typeface="+mn-lt"/>
                <a:ea typeface="+mn-ea"/>
                <a:cs typeface="+mn-cs"/>
              </a:rPr>
              <a:t>enough number of auditors with specific knowledge : </a:t>
            </a:r>
            <a:r>
              <a:rPr lang="en-US" sz="1600" kern="1200" dirty="0">
                <a:solidFill>
                  <a:schemeClr val="tx1">
                    <a:lumMod val="50000"/>
                  </a:schemeClr>
                </a:solidFill>
                <a:latin typeface="+mn-lt"/>
                <a:ea typeface="+mn-ea"/>
                <a:cs typeface="+mn-cs"/>
              </a:rPr>
              <a:t>the staff allocated to the AA office was still at 71% of the staff indicated in the designation. It follows that the </a:t>
            </a:r>
            <a:r>
              <a:rPr lang="en-US" sz="1600" kern="1200" dirty="0" err="1">
                <a:solidFill>
                  <a:schemeClr val="tx1">
                    <a:lumMod val="50000"/>
                  </a:schemeClr>
                </a:solidFill>
                <a:latin typeface="+mn-lt"/>
                <a:ea typeface="+mn-ea"/>
                <a:cs typeface="+mn-cs"/>
              </a:rPr>
              <a:t>organisational</a:t>
            </a:r>
            <a:r>
              <a:rPr lang="en-US" sz="1600" kern="1200" dirty="0">
                <a:solidFill>
                  <a:schemeClr val="tx1">
                    <a:lumMod val="50000"/>
                  </a:schemeClr>
                </a:solidFill>
                <a:latin typeface="+mn-lt"/>
                <a:ea typeface="+mn-ea"/>
                <a:cs typeface="+mn-cs"/>
              </a:rPr>
              <a:t> structure does not respect the conditions for </a:t>
            </a:r>
            <a:r>
              <a:rPr lang="en-US" sz="1600" kern="1200" dirty="0" err="1">
                <a:solidFill>
                  <a:schemeClr val="tx1">
                    <a:lumMod val="50000"/>
                  </a:schemeClr>
                </a:solidFill>
                <a:latin typeface="+mn-lt"/>
                <a:ea typeface="+mn-ea"/>
                <a:cs typeface="+mn-cs"/>
              </a:rPr>
              <a:t>organisation</a:t>
            </a:r>
            <a:r>
              <a:rPr lang="en-US" sz="1600" kern="1200" dirty="0">
                <a:solidFill>
                  <a:schemeClr val="tx1">
                    <a:lumMod val="50000"/>
                  </a:schemeClr>
                </a:solidFill>
                <a:latin typeface="+mn-lt"/>
                <a:ea typeface="+mn-ea"/>
                <a:cs typeface="+mn-cs"/>
              </a:rPr>
              <a:t>, procedure and information system laid down in the Partnership Agreement for the programming period 2014-2020. As a result, the Commission auditors consider that the AA’s </a:t>
            </a:r>
            <a:r>
              <a:rPr lang="en-US" sz="1600" kern="1200" dirty="0" err="1">
                <a:solidFill>
                  <a:schemeClr val="tx1">
                    <a:lumMod val="50000"/>
                  </a:schemeClr>
                </a:solidFill>
                <a:latin typeface="+mn-lt"/>
                <a:ea typeface="+mn-ea"/>
                <a:cs typeface="+mn-cs"/>
              </a:rPr>
              <a:t>organisational</a:t>
            </a:r>
            <a:r>
              <a:rPr lang="en-US" sz="1600" kern="1200" dirty="0">
                <a:solidFill>
                  <a:schemeClr val="tx1">
                    <a:lumMod val="50000"/>
                  </a:schemeClr>
                </a:solidFill>
                <a:latin typeface="+mn-lt"/>
                <a:ea typeface="+mn-ea"/>
                <a:cs typeface="+mn-cs"/>
              </a:rPr>
              <a:t> structure needs to be further strengthened in order to guarantee a proper audit. In addition, the staff of the AA participated to very limited training sessions during the 2020-2021 period. Moreover, the Commission auditors note that no training nor use of Arachne tool was done by the staff of the audit authority. </a:t>
            </a:r>
          </a:p>
        </p:txBody>
      </p:sp>
      <p:sp>
        <p:nvSpPr>
          <p:cNvPr id="5" name="Title 2">
            <a:extLst>
              <a:ext uri="{FF2B5EF4-FFF2-40B4-BE49-F238E27FC236}">
                <a16:creationId xmlns:a16="http://schemas.microsoft.com/office/drawing/2014/main" id="{43951B14-C1D0-907B-F4B2-EADC16CBB947}"/>
              </a:ext>
            </a:extLst>
          </p:cNvPr>
          <p:cNvSpPr txBox="1">
            <a:spLocks/>
          </p:cNvSpPr>
          <p:nvPr/>
        </p:nvSpPr>
        <p:spPr>
          <a:xfrm>
            <a:off x="878454" y="320040"/>
            <a:ext cx="10803006" cy="868680"/>
          </a:xfrm>
          <a:prstGeom prst="rect">
            <a:avLst/>
          </a:prstGeom>
          <a:solidFill>
            <a:schemeClr val="accent5">
              <a:lumMod val="60000"/>
              <a:lumOff val="40000"/>
            </a:schemeClr>
          </a:solidFill>
          <a:ln w="38100">
            <a:solidFill>
              <a:schemeClr val="bg2">
                <a:lumMod val="75000"/>
              </a:schemeClr>
            </a:solidFill>
          </a:ln>
        </p:spPr>
        <p:txBody>
          <a:bodyPr spcFirstLastPara="1" wrap="square" lIns="91425" tIns="45700" rIns="91425" bIns="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2"/>
              </a:buClr>
              <a:buSzPts val="1800"/>
              <a:buFont typeface="Arial"/>
              <a:buNone/>
              <a:defRPr sz="4000" b="0" i="0" u="none" strike="noStrike" cap="none">
                <a:solidFill>
                  <a:schemeClr val="dk2"/>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it-IT" sz="2400" b="1" dirty="0"/>
              <a:t>MAIN ROOT SOURCES </a:t>
            </a:r>
            <a:r>
              <a:rPr lang="it-IT" sz="1400" b="1" dirty="0"/>
              <a:t>- 1</a:t>
            </a:r>
            <a:endParaRPr lang="en-IE" sz="1400" b="1" dirty="0"/>
          </a:p>
        </p:txBody>
      </p:sp>
    </p:spTree>
    <p:extLst>
      <p:ext uri="{BB962C8B-B14F-4D97-AF65-F5344CB8AC3E}">
        <p14:creationId xmlns:p14="http://schemas.microsoft.com/office/powerpoint/2010/main" val="25444925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01C1E24-4D3C-6A7C-D3A2-BF219290C4E7}"/>
              </a:ext>
            </a:extLst>
          </p:cNvPr>
          <p:cNvSpPr>
            <a:spLocks noGrp="1"/>
          </p:cNvSpPr>
          <p:nvPr>
            <p:ph type="sldNum" idx="12"/>
          </p:nvPr>
        </p:nvSpPr>
        <p:spPr>
          <a:xfrm>
            <a:off x="742505" y="6016383"/>
            <a:ext cx="2743200" cy="365125"/>
          </a:xfrm>
        </p:spPr>
        <p:txBody>
          <a:bodyPr/>
          <a:lstStyle/>
          <a:p>
            <a:pPr marL="0" lvl="0" indent="0" algn="l" rtl="0">
              <a:spcBef>
                <a:spcPts val="0"/>
              </a:spcBef>
              <a:spcAft>
                <a:spcPts val="0"/>
              </a:spcAft>
              <a:buNone/>
            </a:pPr>
            <a:fld id="{00000000-1234-1234-1234-123412341234}" type="slidenum">
              <a:rPr lang="en-GB" smtClean="0"/>
              <a:t>14</a:t>
            </a:fld>
            <a:endParaRPr lang="en-GB" dirty="0"/>
          </a:p>
        </p:txBody>
      </p:sp>
      <p:sp>
        <p:nvSpPr>
          <p:cNvPr id="3" name="Title 2">
            <a:extLst>
              <a:ext uri="{FF2B5EF4-FFF2-40B4-BE49-F238E27FC236}">
                <a16:creationId xmlns:a16="http://schemas.microsoft.com/office/drawing/2014/main" id="{113D623C-BFE6-D723-E2B8-3BA27843E935}"/>
              </a:ext>
            </a:extLst>
          </p:cNvPr>
          <p:cNvSpPr>
            <a:spLocks noGrp="1"/>
          </p:cNvSpPr>
          <p:nvPr>
            <p:ph type="title"/>
          </p:nvPr>
        </p:nvSpPr>
        <p:spPr>
          <a:xfrm>
            <a:off x="878454" y="320040"/>
            <a:ext cx="10803006" cy="868680"/>
          </a:xfrm>
          <a:solidFill>
            <a:schemeClr val="accent5">
              <a:lumMod val="60000"/>
              <a:lumOff val="40000"/>
            </a:schemeClr>
          </a:solidFill>
          <a:ln w="38100">
            <a:solidFill>
              <a:schemeClr val="bg2">
                <a:lumMod val="75000"/>
              </a:schemeClr>
            </a:solidFill>
          </a:ln>
        </p:spPr>
        <p:txBody>
          <a:bodyPr anchor="ctr"/>
          <a:lstStyle/>
          <a:p>
            <a:pPr algn="ctr"/>
            <a:r>
              <a:rPr lang="it-IT" sz="2400" b="1" dirty="0"/>
              <a:t>MAIN ROOT SOURCES </a:t>
            </a:r>
            <a:r>
              <a:rPr lang="it-IT" sz="1400" b="1" dirty="0"/>
              <a:t>- 2</a:t>
            </a:r>
            <a:endParaRPr lang="en-IE" sz="1400" b="1" dirty="0"/>
          </a:p>
        </p:txBody>
      </p:sp>
      <p:sp>
        <p:nvSpPr>
          <p:cNvPr id="4" name="Text Placeholder 3">
            <a:extLst>
              <a:ext uri="{FF2B5EF4-FFF2-40B4-BE49-F238E27FC236}">
                <a16:creationId xmlns:a16="http://schemas.microsoft.com/office/drawing/2014/main" id="{6835A756-CBEC-7BC0-D536-5CF273B2DE96}"/>
              </a:ext>
            </a:extLst>
          </p:cNvPr>
          <p:cNvSpPr>
            <a:spLocks noGrp="1"/>
          </p:cNvSpPr>
          <p:nvPr>
            <p:ph type="body" idx="1"/>
          </p:nvPr>
        </p:nvSpPr>
        <p:spPr>
          <a:xfrm>
            <a:off x="878454" y="1348740"/>
            <a:ext cx="10803006" cy="4678438"/>
          </a:xfrm>
        </p:spPr>
        <p:txBody>
          <a:bodyPr/>
          <a:lstStyle/>
          <a:p>
            <a:pPr marL="285750" indent="-285750" algn="just">
              <a:buClrTx/>
              <a:buSzTx/>
              <a:buFont typeface="Wingdings" panose="05000000000000000000" pitchFamily="2" charset="2"/>
              <a:buChar char="q"/>
            </a:pPr>
            <a:r>
              <a:rPr lang="en-US" sz="1800" b="1" kern="1200" dirty="0">
                <a:solidFill>
                  <a:schemeClr val="bg2">
                    <a:lumMod val="60000"/>
                    <a:lumOff val="40000"/>
                  </a:schemeClr>
                </a:solidFill>
                <a:latin typeface="+mn-lt"/>
                <a:ea typeface="+mn-ea"/>
                <a:cs typeface="+mn-cs"/>
              </a:rPr>
              <a:t>Lack of updated check-lists and </a:t>
            </a:r>
            <a:r>
              <a:rPr lang="en-US" sz="1800" b="1" kern="1200" dirty="0" err="1">
                <a:solidFill>
                  <a:schemeClr val="bg2">
                    <a:lumMod val="60000"/>
                    <a:lumOff val="40000"/>
                  </a:schemeClr>
                </a:solidFill>
                <a:latin typeface="+mn-lt"/>
                <a:ea typeface="+mn-ea"/>
                <a:cs typeface="+mn-cs"/>
              </a:rPr>
              <a:t>i</a:t>
            </a:r>
            <a:r>
              <a:rPr lang="it-IT" sz="1800" b="1" kern="1200" dirty="0" err="1">
                <a:solidFill>
                  <a:schemeClr val="bg2">
                    <a:lumMod val="60000"/>
                    <a:lumOff val="40000"/>
                  </a:schemeClr>
                </a:solidFill>
                <a:latin typeface="+mn-lt"/>
                <a:ea typeface="+mn-ea"/>
                <a:cs typeface="+mn-cs"/>
              </a:rPr>
              <a:t>ncomplete</a:t>
            </a:r>
            <a:r>
              <a:rPr lang="it-IT" sz="1800" b="1" kern="1200" dirty="0">
                <a:solidFill>
                  <a:schemeClr val="bg2">
                    <a:lumMod val="60000"/>
                    <a:lumOff val="40000"/>
                  </a:schemeClr>
                </a:solidFill>
                <a:latin typeface="+mn-lt"/>
                <a:ea typeface="+mn-ea"/>
                <a:cs typeface="+mn-cs"/>
              </a:rPr>
              <a:t> audit </a:t>
            </a:r>
            <a:r>
              <a:rPr lang="it-IT" sz="1800" b="1" kern="1200" dirty="0" err="1">
                <a:solidFill>
                  <a:schemeClr val="bg2">
                    <a:lumMod val="60000"/>
                    <a:lumOff val="40000"/>
                  </a:schemeClr>
                </a:solidFill>
                <a:latin typeface="+mn-lt"/>
                <a:ea typeface="+mn-ea"/>
                <a:cs typeface="+mn-cs"/>
              </a:rPr>
              <a:t>trail</a:t>
            </a:r>
            <a:r>
              <a:rPr lang="it-IT" sz="1800" b="1" kern="1200" dirty="0">
                <a:solidFill>
                  <a:schemeClr val="bg2">
                    <a:lumMod val="60000"/>
                    <a:lumOff val="40000"/>
                  </a:schemeClr>
                </a:solidFill>
                <a:latin typeface="+mn-lt"/>
                <a:ea typeface="+mn-ea"/>
                <a:cs typeface="+mn-cs"/>
              </a:rPr>
              <a:t> </a:t>
            </a:r>
          </a:p>
          <a:p>
            <a:pPr marL="742950" lvl="1" indent="-285750" algn="just">
              <a:lnSpc>
                <a:spcPct val="150000"/>
              </a:lnSpc>
              <a:spcBef>
                <a:spcPts val="600"/>
              </a:spcBef>
              <a:buClrTx/>
              <a:buSzTx/>
              <a:buFont typeface="Wingdings" panose="05000000000000000000" pitchFamily="2" charset="2"/>
              <a:buChar char="§"/>
            </a:pPr>
            <a:r>
              <a:rPr lang="en-US" sz="1600" kern="1200" dirty="0">
                <a:solidFill>
                  <a:schemeClr val="tx1">
                    <a:lumMod val="50000"/>
                  </a:schemeClr>
                </a:solidFill>
                <a:latin typeface="+mn-lt"/>
                <a:ea typeface="+mn-ea"/>
                <a:cs typeface="+mn-cs"/>
              </a:rPr>
              <a:t>The AA manual in the past two years was not updated.</a:t>
            </a:r>
          </a:p>
          <a:p>
            <a:pPr marL="742950" lvl="1" indent="-285750" algn="just">
              <a:lnSpc>
                <a:spcPct val="150000"/>
              </a:lnSpc>
              <a:spcBef>
                <a:spcPts val="600"/>
              </a:spcBef>
              <a:buClrTx/>
              <a:buSzTx/>
              <a:buFont typeface="Wingdings" panose="05000000000000000000" pitchFamily="2" charset="2"/>
              <a:buChar char="§"/>
            </a:pPr>
            <a:r>
              <a:rPr lang="en-US" sz="1600" kern="1200" dirty="0">
                <a:solidFill>
                  <a:schemeClr val="tx1">
                    <a:lumMod val="50000"/>
                  </a:schemeClr>
                </a:solidFill>
                <a:latin typeface="+mn-lt"/>
                <a:ea typeface="+mn-ea"/>
                <a:cs typeface="+mn-cs"/>
              </a:rPr>
              <a:t>Weaknesses in the way the check-lists were filled in, including missing control points such as State aid/de-minimis, size of the enterprise, related companies, conformity with selection criteria and selection process. In addition, in some cases the AA used not adequate checklists to the specific audited operations. </a:t>
            </a:r>
          </a:p>
          <a:p>
            <a:pPr marL="742950" lvl="1" indent="-285750" algn="just">
              <a:lnSpc>
                <a:spcPct val="150000"/>
              </a:lnSpc>
              <a:spcBef>
                <a:spcPts val="600"/>
              </a:spcBef>
              <a:buClrTx/>
              <a:buSzTx/>
              <a:buFont typeface="Wingdings" panose="05000000000000000000" pitchFamily="2" charset="2"/>
              <a:buChar char="§"/>
            </a:pPr>
            <a:r>
              <a:rPr lang="en-US" sz="1600" kern="1200" dirty="0">
                <a:solidFill>
                  <a:schemeClr val="tx1">
                    <a:lumMod val="50000"/>
                  </a:schemeClr>
                </a:solidFill>
                <a:latin typeface="+mn-lt"/>
                <a:ea typeface="+mn-ea"/>
                <a:cs typeface="+mn-cs"/>
              </a:rPr>
              <a:t>The documentation of the AA does not allow an external reviewer to properly retrace the work carried out and reach the same conclusions as those drawn by the AA. </a:t>
            </a:r>
          </a:p>
          <a:p>
            <a:pPr marL="742950" lvl="1" indent="-285750" algn="just">
              <a:lnSpc>
                <a:spcPct val="150000"/>
              </a:lnSpc>
              <a:spcBef>
                <a:spcPts val="600"/>
              </a:spcBef>
              <a:buClrTx/>
              <a:buSzTx/>
              <a:buFont typeface="Wingdings" panose="05000000000000000000" pitchFamily="2" charset="2"/>
              <a:buChar char="§"/>
            </a:pPr>
            <a:endParaRPr lang="en-US" sz="1600" kern="1200" dirty="0">
              <a:solidFill>
                <a:schemeClr val="tx1">
                  <a:lumMod val="50000"/>
                </a:schemeClr>
              </a:solidFill>
              <a:latin typeface="+mn-lt"/>
              <a:ea typeface="+mn-ea"/>
              <a:cs typeface="+mn-cs"/>
            </a:endParaRPr>
          </a:p>
          <a:p>
            <a:pPr marL="285750" lvl="0" indent="-285750" algn="just">
              <a:spcBef>
                <a:spcPts val="600"/>
              </a:spcBef>
              <a:buClrTx/>
              <a:buSzTx/>
              <a:buFont typeface="Wingdings" panose="05000000000000000000" pitchFamily="2" charset="2"/>
              <a:buChar char="q"/>
            </a:pPr>
            <a:r>
              <a:rPr lang="en-US" sz="1800" b="1" kern="1200" dirty="0">
                <a:solidFill>
                  <a:schemeClr val="bg2">
                    <a:lumMod val="60000"/>
                    <a:lumOff val="40000"/>
                  </a:schemeClr>
                </a:solidFill>
                <a:latin typeface="+mn-lt"/>
                <a:ea typeface="+mn-ea"/>
                <a:cs typeface="+mn-cs"/>
              </a:rPr>
              <a:t>Weakness of internal system of quality review</a:t>
            </a:r>
          </a:p>
          <a:p>
            <a:pPr marL="742950" lvl="1" indent="-285750" algn="just">
              <a:lnSpc>
                <a:spcPct val="150000"/>
              </a:lnSpc>
              <a:spcBef>
                <a:spcPts val="600"/>
              </a:spcBef>
              <a:buClrTx/>
              <a:buSzTx/>
              <a:buFont typeface="Wingdings" panose="05000000000000000000" pitchFamily="2" charset="2"/>
              <a:buChar char="§"/>
            </a:pPr>
            <a:r>
              <a:rPr lang="en-US" sz="1600" kern="1200" dirty="0">
                <a:solidFill>
                  <a:schemeClr val="tx1">
                    <a:lumMod val="50000"/>
                  </a:schemeClr>
                </a:solidFill>
                <a:latin typeface="+mn-lt"/>
                <a:ea typeface="+mn-ea"/>
                <a:cs typeface="+mn-cs"/>
              </a:rPr>
              <a:t>The AA manual did not show in detail the procedures of internal system of quality review : it should describe all steps of the control process and identify the responsibilities of the actors, ensuring consistency between AA operational documents. </a:t>
            </a:r>
            <a:endParaRPr lang="en-IE" sz="1600" dirty="0">
              <a:solidFill>
                <a:schemeClr val="tx1">
                  <a:lumMod val="50000"/>
                </a:schemeClr>
              </a:solidFill>
            </a:endParaRPr>
          </a:p>
          <a:p>
            <a:pPr marL="742950" lvl="1" indent="-285750" algn="just">
              <a:lnSpc>
                <a:spcPct val="150000"/>
              </a:lnSpc>
              <a:buClrTx/>
              <a:buSzTx/>
              <a:buFont typeface="Wingdings" panose="05000000000000000000" pitchFamily="2" charset="2"/>
              <a:buChar char="§"/>
            </a:pPr>
            <a:endParaRPr lang="it-IT" sz="1600" kern="1200" dirty="0">
              <a:solidFill>
                <a:schemeClr val="tx1">
                  <a:lumMod val="50000"/>
                </a:schemeClr>
              </a:solidFill>
              <a:latin typeface="+mn-lt"/>
              <a:ea typeface="+mn-ea"/>
              <a:cs typeface="+mn-cs"/>
            </a:endParaRPr>
          </a:p>
        </p:txBody>
      </p:sp>
    </p:spTree>
    <p:extLst>
      <p:ext uri="{BB962C8B-B14F-4D97-AF65-F5344CB8AC3E}">
        <p14:creationId xmlns:p14="http://schemas.microsoft.com/office/powerpoint/2010/main" val="5295492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01C1E24-4D3C-6A7C-D3A2-BF219290C4E7}"/>
              </a:ext>
            </a:extLst>
          </p:cNvPr>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GB" smtClean="0"/>
              <a:t>15</a:t>
            </a:fld>
            <a:endParaRPr lang="en-GB"/>
          </a:p>
        </p:txBody>
      </p:sp>
      <p:sp>
        <p:nvSpPr>
          <p:cNvPr id="3" name="Title 2">
            <a:extLst>
              <a:ext uri="{FF2B5EF4-FFF2-40B4-BE49-F238E27FC236}">
                <a16:creationId xmlns:a16="http://schemas.microsoft.com/office/drawing/2014/main" id="{113D623C-BFE6-D723-E2B8-3BA27843E935}"/>
              </a:ext>
            </a:extLst>
          </p:cNvPr>
          <p:cNvSpPr>
            <a:spLocks noGrp="1"/>
          </p:cNvSpPr>
          <p:nvPr>
            <p:ph type="title"/>
          </p:nvPr>
        </p:nvSpPr>
        <p:spPr>
          <a:xfrm>
            <a:off x="994410" y="215901"/>
            <a:ext cx="10749488" cy="685800"/>
          </a:xfrm>
          <a:solidFill>
            <a:schemeClr val="accent5">
              <a:lumMod val="60000"/>
              <a:lumOff val="40000"/>
            </a:schemeClr>
          </a:solidFill>
          <a:ln w="38100">
            <a:solidFill>
              <a:schemeClr val="bg2">
                <a:lumMod val="75000"/>
              </a:schemeClr>
            </a:solidFill>
          </a:ln>
        </p:spPr>
        <p:txBody>
          <a:bodyPr anchor="ctr"/>
          <a:lstStyle/>
          <a:p>
            <a:pPr algn="ctr"/>
            <a:r>
              <a:rPr lang="it-IT" sz="2400" b="1" cap="all" dirty="0" err="1"/>
              <a:t>Mitigation</a:t>
            </a:r>
            <a:r>
              <a:rPr lang="it-IT" sz="2400" b="1" cap="all" dirty="0"/>
              <a:t> </a:t>
            </a:r>
            <a:r>
              <a:rPr lang="it-IT" sz="2400" b="1" cap="all" dirty="0" err="1"/>
              <a:t>Measures</a:t>
            </a:r>
            <a:r>
              <a:rPr lang="it-IT" sz="2400" b="1" cap="all" dirty="0"/>
              <a:t> </a:t>
            </a:r>
            <a:r>
              <a:rPr lang="it-IT" sz="1400" b="1" cap="all" dirty="0"/>
              <a:t>- 1</a:t>
            </a:r>
            <a:endParaRPr lang="en-IE" sz="1400" b="1" cap="all" dirty="0"/>
          </a:p>
        </p:txBody>
      </p:sp>
      <p:sp>
        <p:nvSpPr>
          <p:cNvPr id="4" name="Text Placeholder 3">
            <a:extLst>
              <a:ext uri="{FF2B5EF4-FFF2-40B4-BE49-F238E27FC236}">
                <a16:creationId xmlns:a16="http://schemas.microsoft.com/office/drawing/2014/main" id="{6835A756-CBEC-7BC0-D536-5CF273B2DE96}"/>
              </a:ext>
            </a:extLst>
          </p:cNvPr>
          <p:cNvSpPr>
            <a:spLocks noGrp="1"/>
          </p:cNvSpPr>
          <p:nvPr>
            <p:ph type="body" idx="1"/>
          </p:nvPr>
        </p:nvSpPr>
        <p:spPr>
          <a:xfrm>
            <a:off x="845819" y="1229859"/>
            <a:ext cx="10898079" cy="4733289"/>
          </a:xfrm>
        </p:spPr>
        <p:txBody>
          <a:bodyPr/>
          <a:lstStyle/>
          <a:p>
            <a:pPr marL="285750" indent="-285750" algn="just">
              <a:spcBef>
                <a:spcPts val="1200"/>
              </a:spcBef>
              <a:buFont typeface="Wingdings" panose="05000000000000000000" pitchFamily="2" charset="2"/>
              <a:buChar char="q"/>
            </a:pPr>
            <a:r>
              <a:rPr lang="en-US" sz="1800" b="1" dirty="0">
                <a:solidFill>
                  <a:schemeClr val="bg2">
                    <a:lumMod val="60000"/>
                    <a:lumOff val="40000"/>
                  </a:schemeClr>
                </a:solidFill>
              </a:rPr>
              <a:t>Audit Authority’s Strengthening Plan </a:t>
            </a:r>
          </a:p>
          <a:p>
            <a:pPr marL="742950" lvl="1" indent="-285750" algn="just">
              <a:lnSpc>
                <a:spcPct val="150000"/>
              </a:lnSpc>
              <a:spcBef>
                <a:spcPts val="1200"/>
              </a:spcBef>
              <a:buFont typeface="Wingdings" panose="05000000000000000000" pitchFamily="2" charset="2"/>
              <a:buChar char="§"/>
            </a:pPr>
            <a:r>
              <a:rPr lang="en-US" sz="1600" dirty="0">
                <a:solidFill>
                  <a:schemeClr val="tx1">
                    <a:lumMod val="50000"/>
                  </a:schemeClr>
                </a:solidFill>
              </a:rPr>
              <a:t>By means of Regional Executive Decision No 294 of 26.05.2022, the Regional Administration approved the Audit Authority’s Strengthening Plan,</a:t>
            </a:r>
            <a:r>
              <a:rPr lang="en-GB" sz="1800" b="0" i="0" u="none" strike="noStrike" baseline="0" dirty="0">
                <a:solidFill>
                  <a:srgbClr val="000000"/>
                </a:solidFill>
                <a:latin typeface="Times New Roman" panose="02020603050405020304" pitchFamily="18" charset="0"/>
              </a:rPr>
              <a:t> </a:t>
            </a:r>
            <a:r>
              <a:rPr lang="en-GB" sz="1600" dirty="0">
                <a:solidFill>
                  <a:schemeClr val="tx1">
                    <a:lumMod val="50000"/>
                  </a:schemeClr>
                </a:solidFill>
              </a:rPr>
              <a:t>which ordered immediate action to restore the conditions for the designation of the ‘Audit Authority for the Structural Funds of the European Union’, and the necessary reinforcement </a:t>
            </a:r>
            <a:r>
              <a:rPr lang="en-US" sz="1600" dirty="0">
                <a:solidFill>
                  <a:schemeClr val="tx1">
                    <a:lumMod val="50000"/>
                  </a:schemeClr>
                </a:solidFill>
              </a:rPr>
              <a:t>providing for </a:t>
            </a:r>
            <a:r>
              <a:rPr lang="en-GB" sz="1600" dirty="0">
                <a:solidFill>
                  <a:schemeClr val="tx1">
                    <a:lumMod val="50000"/>
                  </a:schemeClr>
                </a:solidFill>
              </a:rPr>
              <a:t>: </a:t>
            </a:r>
            <a:endParaRPr lang="en-US" sz="1600" dirty="0">
              <a:solidFill>
                <a:schemeClr val="tx1">
                  <a:lumMod val="50000"/>
                </a:schemeClr>
              </a:solidFill>
            </a:endParaRPr>
          </a:p>
          <a:p>
            <a:pPr marL="1200150" lvl="2" indent="-285750" algn="just">
              <a:spcBef>
                <a:spcPts val="1200"/>
              </a:spcBef>
              <a:buFont typeface="Courier New" panose="02070309020205020404" pitchFamily="49" charset="0"/>
              <a:buChar char="o"/>
            </a:pPr>
            <a:r>
              <a:rPr lang="en-US" sz="1600" dirty="0">
                <a:solidFill>
                  <a:schemeClr val="tx1">
                    <a:lumMod val="50000"/>
                  </a:schemeClr>
                </a:solidFill>
              </a:rPr>
              <a:t>an assignment of the role of AA at a senior manager with professionalism and specific experience in auditing;</a:t>
            </a:r>
          </a:p>
          <a:p>
            <a:pPr marL="1200150" lvl="2" indent="-285750" algn="just">
              <a:spcBef>
                <a:spcPts val="1200"/>
              </a:spcBef>
              <a:buFont typeface="Courier New" panose="02070309020205020404" pitchFamily="49" charset="0"/>
              <a:buChar char="o"/>
            </a:pPr>
            <a:r>
              <a:rPr lang="en-US" sz="1600" dirty="0">
                <a:solidFill>
                  <a:schemeClr val="tx1">
                    <a:lumMod val="50000"/>
                  </a:schemeClr>
                </a:solidFill>
              </a:rPr>
              <a:t>an increase in the staffing of the AA, </a:t>
            </a:r>
            <a:r>
              <a:rPr lang="en-GB" sz="1600" dirty="0">
                <a:solidFill>
                  <a:schemeClr val="tx1">
                    <a:lumMod val="50000"/>
                  </a:schemeClr>
                </a:solidFill>
              </a:rPr>
              <a:t>recruiting new staff;</a:t>
            </a:r>
          </a:p>
          <a:p>
            <a:pPr marL="1200150" lvl="2" indent="-285750" algn="just">
              <a:spcBef>
                <a:spcPts val="1200"/>
              </a:spcBef>
              <a:buFont typeface="Courier New" panose="02070309020205020404" pitchFamily="49" charset="0"/>
              <a:buChar char="o"/>
            </a:pPr>
            <a:r>
              <a:rPr lang="en-US" sz="1600" dirty="0">
                <a:solidFill>
                  <a:schemeClr val="tx1">
                    <a:lumMod val="50000"/>
                  </a:schemeClr>
                </a:solidFill>
              </a:rPr>
              <a:t>a plan of training courses to be implemented in the two-year period 2023-2024 depending on the specific features and tasks assigned to each auditor, it sets out the topics to be explored in more detail in relation to the main audit areas (state aid, procurement, financial instruments, conflict of interest, new EU programming period 2021/2027), taking into account the different training needs of newly recruited staff and those of experienced auditors.</a:t>
            </a:r>
            <a:r>
              <a:rPr lang="en-US" sz="1600" u="sng" dirty="0">
                <a:solidFill>
                  <a:schemeClr val="tx1">
                    <a:lumMod val="50000"/>
                  </a:schemeClr>
                </a:solidFill>
              </a:rPr>
              <a:t> </a:t>
            </a:r>
          </a:p>
          <a:p>
            <a:pPr marL="742950" lvl="1" indent="-285750" algn="just">
              <a:lnSpc>
                <a:spcPct val="150000"/>
              </a:lnSpc>
              <a:buFont typeface="Wingdings" panose="05000000000000000000" pitchFamily="2" charset="2"/>
              <a:buChar char="§"/>
            </a:pPr>
            <a:endParaRPr lang="en-US" sz="1800" dirty="0">
              <a:solidFill>
                <a:schemeClr val="tx1">
                  <a:lumMod val="50000"/>
                </a:schemeClr>
              </a:solidFill>
            </a:endParaRPr>
          </a:p>
        </p:txBody>
      </p:sp>
    </p:spTree>
    <p:extLst>
      <p:ext uri="{BB962C8B-B14F-4D97-AF65-F5344CB8AC3E}">
        <p14:creationId xmlns:p14="http://schemas.microsoft.com/office/powerpoint/2010/main" val="18283759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01C1E24-4D3C-6A7C-D3A2-BF219290C4E7}"/>
              </a:ext>
            </a:extLst>
          </p:cNvPr>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GB" smtClean="0"/>
              <a:t>16</a:t>
            </a:fld>
            <a:endParaRPr lang="en-GB"/>
          </a:p>
        </p:txBody>
      </p:sp>
      <p:sp>
        <p:nvSpPr>
          <p:cNvPr id="3" name="Title 2">
            <a:extLst>
              <a:ext uri="{FF2B5EF4-FFF2-40B4-BE49-F238E27FC236}">
                <a16:creationId xmlns:a16="http://schemas.microsoft.com/office/drawing/2014/main" id="{113D623C-BFE6-D723-E2B8-3BA27843E935}"/>
              </a:ext>
            </a:extLst>
          </p:cNvPr>
          <p:cNvSpPr>
            <a:spLocks noGrp="1"/>
          </p:cNvSpPr>
          <p:nvPr>
            <p:ph type="title"/>
          </p:nvPr>
        </p:nvSpPr>
        <p:spPr>
          <a:xfrm>
            <a:off x="994410" y="215901"/>
            <a:ext cx="10749488" cy="685800"/>
          </a:xfrm>
          <a:solidFill>
            <a:schemeClr val="accent5">
              <a:lumMod val="60000"/>
              <a:lumOff val="40000"/>
            </a:schemeClr>
          </a:solidFill>
          <a:ln w="38100">
            <a:solidFill>
              <a:schemeClr val="bg2">
                <a:lumMod val="75000"/>
              </a:schemeClr>
            </a:solidFill>
          </a:ln>
        </p:spPr>
        <p:txBody>
          <a:bodyPr anchor="ctr"/>
          <a:lstStyle/>
          <a:p>
            <a:pPr algn="ctr"/>
            <a:r>
              <a:rPr lang="it-IT" sz="2400" b="1" cap="all" dirty="0" err="1"/>
              <a:t>Mitigation</a:t>
            </a:r>
            <a:r>
              <a:rPr lang="it-IT" sz="2400" b="1" cap="all" dirty="0"/>
              <a:t> </a:t>
            </a:r>
            <a:r>
              <a:rPr lang="it-IT" sz="2400" b="1" cap="all" dirty="0" err="1"/>
              <a:t>Measures</a:t>
            </a:r>
            <a:r>
              <a:rPr lang="it-IT" sz="2400" b="1" cap="all" dirty="0"/>
              <a:t> </a:t>
            </a:r>
            <a:r>
              <a:rPr lang="it-IT" sz="1400" b="1" cap="all" dirty="0"/>
              <a:t>- 2</a:t>
            </a:r>
            <a:endParaRPr lang="en-IE" sz="1400" b="1" cap="all" dirty="0"/>
          </a:p>
        </p:txBody>
      </p:sp>
      <p:sp>
        <p:nvSpPr>
          <p:cNvPr id="4" name="Text Placeholder 3">
            <a:extLst>
              <a:ext uri="{FF2B5EF4-FFF2-40B4-BE49-F238E27FC236}">
                <a16:creationId xmlns:a16="http://schemas.microsoft.com/office/drawing/2014/main" id="{6835A756-CBEC-7BC0-D536-5CF273B2DE96}"/>
              </a:ext>
            </a:extLst>
          </p:cNvPr>
          <p:cNvSpPr>
            <a:spLocks noGrp="1"/>
          </p:cNvSpPr>
          <p:nvPr>
            <p:ph type="body" idx="1"/>
          </p:nvPr>
        </p:nvSpPr>
        <p:spPr>
          <a:xfrm>
            <a:off x="697524" y="1149849"/>
            <a:ext cx="11012083" cy="4885191"/>
          </a:xfrm>
        </p:spPr>
        <p:txBody>
          <a:bodyPr/>
          <a:lstStyle/>
          <a:p>
            <a:pPr marL="0" indent="0" algn="just">
              <a:buNone/>
            </a:pPr>
            <a:endParaRPr lang="en-US" sz="1200" dirty="0">
              <a:solidFill>
                <a:srgbClr val="FF0000"/>
              </a:solidFill>
              <a:latin typeface="+mn-lt"/>
            </a:endParaRPr>
          </a:p>
          <a:p>
            <a:pPr marL="171450" indent="-171450" algn="just">
              <a:spcBef>
                <a:spcPts val="600"/>
              </a:spcBef>
              <a:buFont typeface="Wingdings" panose="05000000000000000000" pitchFamily="2" charset="2"/>
              <a:buChar char="q"/>
            </a:pPr>
            <a:r>
              <a:rPr lang="en-US" sz="1800" b="1" dirty="0">
                <a:solidFill>
                  <a:schemeClr val="bg2">
                    <a:lumMod val="60000"/>
                    <a:lumOff val="40000"/>
                  </a:schemeClr>
                </a:solidFill>
                <a:latin typeface="+mn-lt"/>
              </a:rPr>
              <a:t> Regular update of audit tools and procedures to avoid possible conflicts of interest</a:t>
            </a:r>
          </a:p>
          <a:p>
            <a:pPr marL="742950" lvl="1" indent="-285750" algn="just">
              <a:lnSpc>
                <a:spcPct val="150000"/>
              </a:lnSpc>
              <a:spcBef>
                <a:spcPts val="600"/>
              </a:spcBef>
              <a:buFont typeface="Wingdings" panose="05000000000000000000" pitchFamily="2" charset="2"/>
              <a:buChar char="§"/>
            </a:pPr>
            <a:r>
              <a:rPr lang="en-US" sz="1600" dirty="0">
                <a:solidFill>
                  <a:schemeClr val="tx1">
                    <a:lumMod val="50000"/>
                  </a:schemeClr>
                </a:solidFill>
              </a:rPr>
              <a:t>From 2022 AA </a:t>
            </a:r>
            <a:r>
              <a:rPr lang="en-US" sz="1600" dirty="0" err="1">
                <a:solidFill>
                  <a:schemeClr val="tx1">
                    <a:lumMod val="50000"/>
                  </a:schemeClr>
                </a:solidFill>
              </a:rPr>
              <a:t>annualy</a:t>
            </a:r>
            <a:r>
              <a:rPr lang="en-US" sz="1600" dirty="0">
                <a:solidFill>
                  <a:schemeClr val="tx1">
                    <a:lumMod val="50000"/>
                  </a:schemeClr>
                </a:solidFill>
              </a:rPr>
              <a:t> update its operational instruments and operational tools (strategy, manual, check-lists, reports, workflows, etc.), taking as a reference the last approved ‘Manual of audit procedures 2014-2020’ of IGRUE.</a:t>
            </a:r>
          </a:p>
          <a:p>
            <a:pPr marL="742950" lvl="1" indent="-285750" algn="just">
              <a:lnSpc>
                <a:spcPct val="150000"/>
              </a:lnSpc>
              <a:spcBef>
                <a:spcPts val="800"/>
              </a:spcBef>
              <a:buFont typeface="Wingdings" panose="05000000000000000000" pitchFamily="2" charset="2"/>
              <a:buChar char="§"/>
            </a:pPr>
            <a:r>
              <a:rPr lang="en-US" sz="1600" dirty="0">
                <a:solidFill>
                  <a:schemeClr val="tx1">
                    <a:lumMod val="50000"/>
                  </a:schemeClr>
                </a:solidFill>
              </a:rPr>
              <a:t>The </a:t>
            </a:r>
            <a:r>
              <a:rPr lang="en-US" sz="1600" dirty="0" err="1">
                <a:solidFill>
                  <a:schemeClr val="tx1">
                    <a:lumMod val="50000"/>
                  </a:schemeClr>
                </a:solidFill>
              </a:rPr>
              <a:t>Programme</a:t>
            </a:r>
            <a:r>
              <a:rPr lang="en-US" sz="1600" dirty="0">
                <a:solidFill>
                  <a:schemeClr val="tx1">
                    <a:lumMod val="50000"/>
                  </a:schemeClr>
                </a:solidFill>
              </a:rPr>
              <a:t> </a:t>
            </a:r>
            <a:r>
              <a:rPr lang="en-US" sz="1600" dirty="0" err="1">
                <a:solidFill>
                  <a:schemeClr val="tx1">
                    <a:lumMod val="50000"/>
                  </a:schemeClr>
                </a:solidFill>
              </a:rPr>
              <a:t>Autorities</a:t>
            </a:r>
            <a:r>
              <a:rPr lang="en-US" sz="1600" dirty="0">
                <a:solidFill>
                  <a:schemeClr val="tx1">
                    <a:lumMod val="50000"/>
                  </a:schemeClr>
                </a:solidFill>
              </a:rPr>
              <a:t> have approved in their Manuals specific procedures to verify the veracity of self-declaration, against independent source of information, such as public register and Arachne.</a:t>
            </a:r>
          </a:p>
          <a:p>
            <a:pPr marL="742950" lvl="1" indent="-285750" algn="just">
              <a:lnSpc>
                <a:spcPct val="150000"/>
              </a:lnSpc>
              <a:spcBef>
                <a:spcPts val="800"/>
              </a:spcBef>
              <a:buFont typeface="Wingdings" panose="05000000000000000000" pitchFamily="2" charset="2"/>
              <a:buChar char="§"/>
            </a:pPr>
            <a:endParaRPr lang="en-US" sz="1600" dirty="0">
              <a:solidFill>
                <a:schemeClr val="tx1">
                  <a:lumMod val="50000"/>
                </a:schemeClr>
              </a:solidFill>
            </a:endParaRPr>
          </a:p>
          <a:p>
            <a:pPr marL="171450" lvl="1" indent="-171450" algn="just">
              <a:spcBef>
                <a:spcPts val="600"/>
              </a:spcBef>
              <a:buSzPts val="2400"/>
              <a:buFont typeface="Wingdings" panose="05000000000000000000" pitchFamily="2" charset="2"/>
              <a:buChar char="q"/>
            </a:pPr>
            <a:r>
              <a:rPr lang="en-US" sz="1800" b="1" dirty="0">
                <a:solidFill>
                  <a:schemeClr val="bg2">
                    <a:lumMod val="60000"/>
                    <a:lumOff val="40000"/>
                  </a:schemeClr>
                </a:solidFill>
                <a:latin typeface="+mn-lt"/>
              </a:rPr>
              <a:t> Use of updated and complete databases</a:t>
            </a:r>
          </a:p>
          <a:p>
            <a:pPr marL="742950" lvl="1" indent="-285750" algn="just">
              <a:lnSpc>
                <a:spcPct val="150000"/>
              </a:lnSpc>
              <a:spcBef>
                <a:spcPts val="600"/>
              </a:spcBef>
              <a:buFont typeface="Wingdings" panose="05000000000000000000" pitchFamily="2" charset="2"/>
              <a:buChar char="§"/>
            </a:pPr>
            <a:r>
              <a:rPr lang="en-US" sz="1600" dirty="0">
                <a:solidFill>
                  <a:schemeClr val="tx1">
                    <a:lumMod val="50000"/>
                  </a:schemeClr>
                </a:solidFill>
              </a:rPr>
              <a:t>All the auditors (internal and external), during their work, use the same public registers and Arachne tool to compile the check-list of sampled projects. AA has identified a specific figure in her staff who manage these databases and make training for the colleagues. A dedicated training was performed to enlarge the number of users, such as managing authorities.</a:t>
            </a:r>
          </a:p>
          <a:p>
            <a:pPr marL="742950" lvl="1" indent="-285750" algn="just">
              <a:buFont typeface="Wingdings" panose="05000000000000000000" pitchFamily="2" charset="2"/>
              <a:buChar char="§"/>
            </a:pPr>
            <a:endParaRPr lang="en-US" sz="1600" dirty="0">
              <a:solidFill>
                <a:schemeClr val="tx1">
                  <a:lumMod val="50000"/>
                </a:schemeClr>
              </a:solidFill>
              <a:latin typeface="Calibri" panose="020F0502020204030204" pitchFamily="34" charset="0"/>
              <a:cs typeface="Calibri" panose="020F0502020204030204" pitchFamily="34" charset="0"/>
            </a:endParaRPr>
          </a:p>
          <a:p>
            <a:pPr marL="0" indent="0" algn="just">
              <a:buNone/>
            </a:pPr>
            <a:endParaRPr lang="en-US" sz="1200" dirty="0"/>
          </a:p>
        </p:txBody>
      </p:sp>
    </p:spTree>
    <p:extLst>
      <p:ext uri="{BB962C8B-B14F-4D97-AF65-F5344CB8AC3E}">
        <p14:creationId xmlns:p14="http://schemas.microsoft.com/office/powerpoint/2010/main" val="26066194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01C1E24-4D3C-6A7C-D3A2-BF219290C4E7}"/>
              </a:ext>
            </a:extLst>
          </p:cNvPr>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GB" smtClean="0"/>
              <a:t>17</a:t>
            </a:fld>
            <a:endParaRPr lang="en-GB"/>
          </a:p>
        </p:txBody>
      </p:sp>
      <p:sp>
        <p:nvSpPr>
          <p:cNvPr id="3" name="Title 2">
            <a:extLst>
              <a:ext uri="{FF2B5EF4-FFF2-40B4-BE49-F238E27FC236}">
                <a16:creationId xmlns:a16="http://schemas.microsoft.com/office/drawing/2014/main" id="{113D623C-BFE6-D723-E2B8-3BA27843E935}"/>
              </a:ext>
            </a:extLst>
          </p:cNvPr>
          <p:cNvSpPr>
            <a:spLocks noGrp="1"/>
          </p:cNvSpPr>
          <p:nvPr>
            <p:ph type="title"/>
          </p:nvPr>
        </p:nvSpPr>
        <p:spPr>
          <a:xfrm>
            <a:off x="994410" y="215901"/>
            <a:ext cx="10749488" cy="685800"/>
          </a:xfrm>
          <a:solidFill>
            <a:schemeClr val="accent5">
              <a:lumMod val="60000"/>
              <a:lumOff val="40000"/>
            </a:schemeClr>
          </a:solidFill>
          <a:ln w="38100">
            <a:solidFill>
              <a:schemeClr val="bg2">
                <a:lumMod val="75000"/>
              </a:schemeClr>
            </a:solidFill>
          </a:ln>
        </p:spPr>
        <p:txBody>
          <a:bodyPr anchor="ctr"/>
          <a:lstStyle/>
          <a:p>
            <a:pPr algn="ctr"/>
            <a:r>
              <a:rPr lang="it-IT" sz="2400" b="1" cap="all" dirty="0" err="1"/>
              <a:t>Mitigation</a:t>
            </a:r>
            <a:r>
              <a:rPr lang="it-IT" sz="2400" b="1" cap="all" dirty="0"/>
              <a:t> </a:t>
            </a:r>
            <a:r>
              <a:rPr lang="it-IT" sz="2400" b="1" cap="all" dirty="0" err="1"/>
              <a:t>Measures</a:t>
            </a:r>
            <a:r>
              <a:rPr lang="it-IT" sz="2400" b="1" cap="all" dirty="0"/>
              <a:t> </a:t>
            </a:r>
            <a:r>
              <a:rPr lang="it-IT" sz="1400" b="1" cap="all" dirty="0"/>
              <a:t>- 3</a:t>
            </a:r>
            <a:endParaRPr lang="en-IE" sz="1400" b="1" cap="all" dirty="0"/>
          </a:p>
        </p:txBody>
      </p:sp>
      <p:sp>
        <p:nvSpPr>
          <p:cNvPr id="4" name="Text Placeholder 3">
            <a:extLst>
              <a:ext uri="{FF2B5EF4-FFF2-40B4-BE49-F238E27FC236}">
                <a16:creationId xmlns:a16="http://schemas.microsoft.com/office/drawing/2014/main" id="{6835A756-CBEC-7BC0-D536-5CF273B2DE96}"/>
              </a:ext>
            </a:extLst>
          </p:cNvPr>
          <p:cNvSpPr>
            <a:spLocks noGrp="1"/>
          </p:cNvSpPr>
          <p:nvPr>
            <p:ph type="body" idx="1"/>
          </p:nvPr>
        </p:nvSpPr>
        <p:spPr>
          <a:xfrm>
            <a:off x="845819" y="1149849"/>
            <a:ext cx="10898079" cy="4733289"/>
          </a:xfrm>
        </p:spPr>
        <p:txBody>
          <a:bodyPr/>
          <a:lstStyle/>
          <a:p>
            <a:pPr marL="0" indent="0" algn="just">
              <a:buNone/>
            </a:pPr>
            <a:endParaRPr lang="en-US" sz="1600" dirty="0">
              <a:solidFill>
                <a:schemeClr val="tx1">
                  <a:lumMod val="50000"/>
                </a:schemeClr>
              </a:solidFill>
              <a:latin typeface="+mn-lt"/>
            </a:endParaRPr>
          </a:p>
          <a:p>
            <a:pPr marL="285750" indent="-285750" algn="just">
              <a:spcBef>
                <a:spcPts val="600"/>
              </a:spcBef>
              <a:buFont typeface="Wingdings" panose="05000000000000000000" pitchFamily="2" charset="2"/>
              <a:buChar char="q"/>
            </a:pPr>
            <a:r>
              <a:rPr lang="en-US" sz="1800" b="1" dirty="0">
                <a:solidFill>
                  <a:schemeClr val="bg2">
                    <a:lumMod val="60000"/>
                    <a:lumOff val="40000"/>
                  </a:schemeClr>
                </a:solidFill>
                <a:latin typeface="+mn-lt"/>
              </a:rPr>
              <a:t> Enforced procedures of internal  quality review</a:t>
            </a:r>
          </a:p>
          <a:p>
            <a:pPr marL="742950" lvl="1" indent="-285750" algn="just">
              <a:lnSpc>
                <a:spcPct val="150000"/>
              </a:lnSpc>
              <a:spcBef>
                <a:spcPts val="600"/>
              </a:spcBef>
              <a:buFont typeface="Wingdings" panose="05000000000000000000" pitchFamily="2" charset="2"/>
              <a:buChar char="§"/>
            </a:pPr>
            <a:r>
              <a:rPr lang="en-US" sz="1600" dirty="0">
                <a:solidFill>
                  <a:schemeClr val="tx1">
                    <a:lumMod val="50000"/>
                  </a:schemeClr>
                </a:solidFill>
              </a:rPr>
              <a:t>The monitoring process has been detailed in the Audit Manual quality assessment with indication of the procedural steps, the auditors involved and the holder of the control function. This procedure has been reported in the Audit Strategy in order to guarantee consistency between the operational documents of the AA. The function chart in the strategic document was reviewed according to the responsibilities attributed to each actor in the audit quality control process.</a:t>
            </a:r>
          </a:p>
          <a:p>
            <a:pPr marL="742950" lvl="1" indent="-285750" algn="just">
              <a:lnSpc>
                <a:spcPct val="150000"/>
              </a:lnSpc>
              <a:spcBef>
                <a:spcPts val="600"/>
              </a:spcBef>
              <a:buFont typeface="Wingdings" panose="05000000000000000000" pitchFamily="2" charset="2"/>
              <a:buChar char="§"/>
            </a:pPr>
            <a:endParaRPr lang="en-US" sz="1600" dirty="0">
              <a:solidFill>
                <a:schemeClr val="tx1">
                  <a:lumMod val="50000"/>
                </a:schemeClr>
              </a:solidFill>
            </a:endParaRPr>
          </a:p>
          <a:p>
            <a:pPr marL="285750" indent="-285750" algn="just">
              <a:buFont typeface="Wingdings" panose="05000000000000000000" pitchFamily="2" charset="2"/>
              <a:buChar char="q"/>
            </a:pPr>
            <a:r>
              <a:rPr lang="en-US" sz="1800" b="1" dirty="0">
                <a:solidFill>
                  <a:schemeClr val="bg2">
                    <a:lumMod val="60000"/>
                    <a:lumOff val="40000"/>
                  </a:schemeClr>
                </a:solidFill>
                <a:latin typeface="+mn-lt"/>
              </a:rPr>
              <a:t> Periodic meetings between AA and Mas</a:t>
            </a:r>
          </a:p>
          <a:p>
            <a:pPr marL="742950" lvl="1" indent="-285750" algn="just">
              <a:lnSpc>
                <a:spcPct val="150000"/>
              </a:lnSpc>
              <a:spcBef>
                <a:spcPts val="600"/>
              </a:spcBef>
              <a:buFont typeface="Wingdings" panose="05000000000000000000" pitchFamily="2" charset="2"/>
              <a:buChar char="§"/>
            </a:pPr>
            <a:r>
              <a:rPr lang="en-GB" sz="1600" dirty="0">
                <a:solidFill>
                  <a:schemeClr val="tx1">
                    <a:lumMod val="50000"/>
                  </a:schemeClr>
                </a:solidFill>
              </a:rPr>
              <a:t>As a new way of working in which AA has a recognized role and each authority, independent in his role, manage to simplify internal rules, </a:t>
            </a:r>
            <a:r>
              <a:rPr lang="en-GB" sz="1600" dirty="0" err="1">
                <a:solidFill>
                  <a:schemeClr val="tx1">
                    <a:lumMod val="50000"/>
                  </a:schemeClr>
                </a:solidFill>
              </a:rPr>
              <a:t>focuse</a:t>
            </a:r>
            <a:r>
              <a:rPr lang="en-GB" sz="1600" dirty="0">
                <a:solidFill>
                  <a:schemeClr val="tx1">
                    <a:lumMod val="50000"/>
                  </a:schemeClr>
                </a:solidFill>
              </a:rPr>
              <a:t> attention on criticality, risk analysis, sampling, verifies of self-declaration and updating of MCS (Management and control system).</a:t>
            </a:r>
          </a:p>
          <a:p>
            <a:pPr marL="742950" lvl="1" indent="-285750" algn="just">
              <a:lnSpc>
                <a:spcPct val="150000"/>
              </a:lnSpc>
              <a:spcBef>
                <a:spcPts val="600"/>
              </a:spcBef>
              <a:buFont typeface="Wingdings" panose="05000000000000000000" pitchFamily="2" charset="2"/>
              <a:buChar char="§"/>
            </a:pPr>
            <a:endParaRPr lang="en-GB" sz="1600" dirty="0">
              <a:solidFill>
                <a:schemeClr val="tx1">
                  <a:lumMod val="50000"/>
                </a:schemeClr>
              </a:solidFill>
            </a:endParaRPr>
          </a:p>
          <a:p>
            <a:pPr marL="742950" lvl="1" indent="-285750" algn="just">
              <a:lnSpc>
                <a:spcPct val="150000"/>
              </a:lnSpc>
              <a:spcBef>
                <a:spcPts val="600"/>
              </a:spcBef>
              <a:buFont typeface="Wingdings" panose="05000000000000000000" pitchFamily="2" charset="2"/>
              <a:buChar char="§"/>
            </a:pPr>
            <a:endParaRPr lang="it-IT" sz="1600" dirty="0">
              <a:solidFill>
                <a:schemeClr val="tx1">
                  <a:lumMod val="50000"/>
                </a:schemeClr>
              </a:solidFill>
            </a:endParaRPr>
          </a:p>
          <a:p>
            <a:pPr marL="0" indent="0" algn="just">
              <a:buNone/>
            </a:pPr>
            <a:endParaRPr lang="en-US" sz="1200" dirty="0"/>
          </a:p>
          <a:p>
            <a:pPr marL="76200" indent="0">
              <a:spcBef>
                <a:spcPts val="600"/>
              </a:spcBef>
              <a:spcAft>
                <a:spcPts val="600"/>
              </a:spcAft>
              <a:buNone/>
            </a:pPr>
            <a:endParaRPr lang="en-IE" sz="2000" dirty="0"/>
          </a:p>
        </p:txBody>
      </p:sp>
    </p:spTree>
    <p:extLst>
      <p:ext uri="{BB962C8B-B14F-4D97-AF65-F5344CB8AC3E}">
        <p14:creationId xmlns:p14="http://schemas.microsoft.com/office/powerpoint/2010/main" val="27647142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41"/>
        <p:cNvGrpSpPr/>
        <p:nvPr/>
      </p:nvGrpSpPr>
      <p:grpSpPr>
        <a:xfrm>
          <a:off x="0" y="0"/>
          <a:ext cx="0" cy="0"/>
          <a:chOff x="0" y="0"/>
          <a:chExt cx="0" cy="0"/>
        </a:xfrm>
      </p:grpSpPr>
      <p:sp>
        <p:nvSpPr>
          <p:cNvPr id="442" name="Google Shape;442;p20"/>
          <p:cNvSpPr txBox="1">
            <a:spLocks noGrp="1"/>
          </p:cNvSpPr>
          <p:nvPr>
            <p:ph type="sldNum" idx="12"/>
          </p:nvPr>
        </p:nvSpPr>
        <p:spPr>
          <a:xfrm>
            <a:off x="715108" y="6131286"/>
            <a:ext cx="2743200" cy="3651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GB"/>
              <a:t>18</a:t>
            </a:fld>
            <a:endParaRPr dirty="0"/>
          </a:p>
        </p:txBody>
      </p:sp>
      <p:sp>
        <p:nvSpPr>
          <p:cNvPr id="443" name="Google Shape;443;p20"/>
          <p:cNvSpPr txBox="1">
            <a:spLocks noGrp="1"/>
          </p:cNvSpPr>
          <p:nvPr>
            <p:ph type="ctrTitle"/>
          </p:nvPr>
        </p:nvSpPr>
        <p:spPr>
          <a:xfrm>
            <a:off x="1077013" y="1122363"/>
            <a:ext cx="10156297" cy="1240348"/>
          </a:xfrm>
          <a:prstGeom prst="rect">
            <a:avLst/>
          </a:prstGeom>
          <a:noFill/>
          <a:ln>
            <a:noFill/>
          </a:ln>
        </p:spPr>
        <p:txBody>
          <a:bodyPr spcFirstLastPara="1" wrap="square" lIns="91425" tIns="45700" rIns="91425" bIns="0" anchor="b" anchorCtr="0">
            <a:noAutofit/>
          </a:bodyPr>
          <a:lstStyle/>
          <a:p>
            <a:pPr marL="0" lvl="0" indent="0" algn="l" rtl="0">
              <a:lnSpc>
                <a:spcPct val="90000"/>
              </a:lnSpc>
              <a:spcBef>
                <a:spcPts val="0"/>
              </a:spcBef>
              <a:spcAft>
                <a:spcPts val="0"/>
              </a:spcAft>
              <a:buClr>
                <a:schemeClr val="dk2"/>
              </a:buClr>
              <a:buSzPts val="6000"/>
              <a:buFont typeface="Arial"/>
              <a:buNone/>
            </a:pPr>
            <a:r>
              <a:rPr lang="en-GB" dirty="0"/>
              <a:t>Thank you for your attention !</a:t>
            </a:r>
            <a:endParaRPr dirty="0"/>
          </a:p>
        </p:txBody>
      </p:sp>
      <p:pic>
        <p:nvPicPr>
          <p:cNvPr id="444" name="Google Shape;444;p20">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830524" y="4040561"/>
            <a:ext cx="1023496" cy="358097"/>
          </a:xfrm>
          <a:prstGeom prst="rect">
            <a:avLst/>
          </a:prstGeom>
          <a:noFill/>
          <a:ln>
            <a:noFill/>
          </a:ln>
        </p:spPr>
      </p:pic>
      <p:sp>
        <p:nvSpPr>
          <p:cNvPr id="445" name="Google Shape;445;p20"/>
          <p:cNvSpPr txBox="1"/>
          <p:nvPr/>
        </p:nvSpPr>
        <p:spPr>
          <a:xfrm>
            <a:off x="735992" y="4479624"/>
            <a:ext cx="8941016" cy="120032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050" b="1" dirty="0">
                <a:solidFill>
                  <a:srgbClr val="767676"/>
                </a:solidFill>
                <a:latin typeface="Arial"/>
                <a:ea typeface="Arial"/>
                <a:cs typeface="Arial"/>
                <a:sym typeface="Arial"/>
              </a:rPr>
              <a:t>© European Union 2023</a:t>
            </a:r>
            <a:endParaRPr dirty="0"/>
          </a:p>
          <a:p>
            <a:pPr marL="0" marR="0" lvl="0" indent="0" algn="l" rtl="0">
              <a:spcBef>
                <a:spcPts val="1800"/>
              </a:spcBef>
              <a:spcAft>
                <a:spcPts val="0"/>
              </a:spcAft>
              <a:buNone/>
            </a:pPr>
            <a:r>
              <a:rPr lang="en-GB" sz="1050" dirty="0">
                <a:solidFill>
                  <a:srgbClr val="767676"/>
                </a:solidFill>
                <a:latin typeface="Arial"/>
                <a:ea typeface="Arial"/>
                <a:cs typeface="Arial"/>
                <a:sym typeface="Arial"/>
              </a:rPr>
              <a:t>Unless otherwise noted the reuse of this presentation is authorised under the </a:t>
            </a:r>
            <a:r>
              <a:rPr lang="en-GB" sz="1050" u="sng" dirty="0">
                <a:solidFill>
                  <a:schemeClr val="dk1"/>
                </a:solidFill>
                <a:latin typeface="Arial"/>
                <a:ea typeface="Arial"/>
                <a:cs typeface="Arial"/>
                <a:sym typeface="Arial"/>
                <a:hlinkClick r:id="rId4">
                  <a:extLst>
                    <a:ext uri="{A12FA001-AC4F-418D-AE19-62706E023703}">
                      <ahyp:hlinkClr xmlns:ahyp="http://schemas.microsoft.com/office/drawing/2018/hyperlinkcolor" val="tx"/>
                    </a:ext>
                  </a:extLst>
                </a:hlinkClick>
              </a:rPr>
              <a:t>CC BY 4.0</a:t>
            </a:r>
            <a:r>
              <a:rPr lang="en-GB" sz="1050" dirty="0">
                <a:solidFill>
                  <a:srgbClr val="7F7F7F"/>
                </a:solidFill>
                <a:latin typeface="Arial"/>
                <a:ea typeface="Arial"/>
                <a:cs typeface="Arial"/>
                <a:sym typeface="Arial"/>
              </a:rPr>
              <a:t> </a:t>
            </a:r>
            <a:r>
              <a:rPr lang="en-GB" sz="1050" dirty="0">
                <a:solidFill>
                  <a:srgbClr val="767676"/>
                </a:solidFill>
                <a:latin typeface="Arial"/>
                <a:ea typeface="Arial"/>
                <a:cs typeface="Arial"/>
                <a:sym typeface="Arial"/>
              </a:rPr>
              <a:t>license. For any use or reproduction of elements that are not owned by the EU, permission may need to be sought directly from the respective right holders.</a:t>
            </a:r>
            <a:endParaRPr dirty="0"/>
          </a:p>
          <a:p>
            <a:pPr marL="0" marR="0" lvl="0" indent="0" algn="l" rtl="0">
              <a:spcBef>
                <a:spcPts val="1800"/>
              </a:spcBef>
              <a:spcAft>
                <a:spcPts val="0"/>
              </a:spcAft>
              <a:buNone/>
            </a:pPr>
            <a:r>
              <a:rPr lang="en-GB" sz="1050" dirty="0">
                <a:solidFill>
                  <a:srgbClr val="767676"/>
                </a:solidFill>
                <a:latin typeface="Arial"/>
                <a:ea typeface="Arial"/>
                <a:cs typeface="Arial"/>
                <a:sym typeface="Arial"/>
              </a:rPr>
              <a:t>Slide </a:t>
            </a:r>
            <a:r>
              <a:rPr lang="en-GB" sz="1050" dirty="0">
                <a:solidFill>
                  <a:srgbClr val="CE3A1C"/>
                </a:solidFill>
                <a:latin typeface="Arial"/>
                <a:ea typeface="Arial"/>
                <a:cs typeface="Arial"/>
                <a:sym typeface="Arial"/>
              </a:rPr>
              <a:t>xx: element concerned</a:t>
            </a:r>
            <a:r>
              <a:rPr lang="en-GB" sz="1050" dirty="0">
                <a:solidFill>
                  <a:srgbClr val="767676"/>
                </a:solidFill>
                <a:latin typeface="Arial"/>
                <a:ea typeface="Arial"/>
                <a:cs typeface="Arial"/>
                <a:sym typeface="Arial"/>
              </a:rPr>
              <a:t>, source: </a:t>
            </a:r>
            <a:r>
              <a:rPr lang="en-GB" sz="1050" dirty="0">
                <a:solidFill>
                  <a:srgbClr val="CE3A1C"/>
                </a:solidFill>
                <a:latin typeface="Arial"/>
                <a:ea typeface="Arial"/>
                <a:cs typeface="Arial"/>
                <a:sym typeface="Arial"/>
              </a:rPr>
              <a:t>e.g. Fotolia.com</a:t>
            </a:r>
            <a:r>
              <a:rPr lang="en-GB" sz="1050" dirty="0">
                <a:solidFill>
                  <a:srgbClr val="767676"/>
                </a:solidFill>
                <a:latin typeface="Arial"/>
                <a:ea typeface="Arial"/>
                <a:cs typeface="Arial"/>
                <a:sym typeface="Arial"/>
              </a:rPr>
              <a:t>; </a:t>
            </a:r>
            <a:r>
              <a:rPr lang="en-GB" sz="1050" dirty="0">
                <a:solidFill>
                  <a:srgbClr val="CE3A1C"/>
                </a:solidFill>
                <a:latin typeface="Arial"/>
                <a:ea typeface="Arial"/>
                <a:cs typeface="Arial"/>
                <a:sym typeface="Arial"/>
              </a:rPr>
              <a:t>Slide xx: element concerned</a:t>
            </a:r>
            <a:r>
              <a:rPr lang="en-GB" sz="1050" dirty="0">
                <a:solidFill>
                  <a:srgbClr val="767676"/>
                </a:solidFill>
                <a:latin typeface="Arial"/>
                <a:ea typeface="Arial"/>
                <a:cs typeface="Arial"/>
                <a:sym typeface="Arial"/>
              </a:rPr>
              <a:t>, source: </a:t>
            </a:r>
            <a:r>
              <a:rPr lang="en-GB" sz="1050" dirty="0">
                <a:solidFill>
                  <a:srgbClr val="CE3A1C"/>
                </a:solidFill>
                <a:latin typeface="Arial"/>
                <a:ea typeface="Arial"/>
                <a:cs typeface="Arial"/>
                <a:sym typeface="Arial"/>
              </a:rPr>
              <a:t>e.g. iStock.com</a:t>
            </a:r>
            <a:endParaRPr sz="1050" dirty="0">
              <a:solidFill>
                <a:srgbClr val="CE3A1C"/>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01C1E24-4D3C-6A7C-D3A2-BF219290C4E7}"/>
              </a:ext>
            </a:extLst>
          </p:cNvPr>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GB" smtClean="0"/>
              <a:t>2</a:t>
            </a:fld>
            <a:endParaRPr lang="en-GB"/>
          </a:p>
        </p:txBody>
      </p:sp>
      <p:sp>
        <p:nvSpPr>
          <p:cNvPr id="3" name="Title 2">
            <a:extLst>
              <a:ext uri="{FF2B5EF4-FFF2-40B4-BE49-F238E27FC236}">
                <a16:creationId xmlns:a16="http://schemas.microsoft.com/office/drawing/2014/main" id="{113D623C-BFE6-D723-E2B8-3BA27843E935}"/>
              </a:ext>
            </a:extLst>
          </p:cNvPr>
          <p:cNvSpPr>
            <a:spLocks noGrp="1"/>
          </p:cNvSpPr>
          <p:nvPr>
            <p:ph type="title"/>
          </p:nvPr>
        </p:nvSpPr>
        <p:spPr>
          <a:xfrm>
            <a:off x="1039377" y="361589"/>
            <a:ext cx="10503342" cy="788882"/>
          </a:xfrm>
          <a:solidFill>
            <a:schemeClr val="accent5">
              <a:lumMod val="60000"/>
              <a:lumOff val="40000"/>
            </a:schemeClr>
          </a:solidFill>
          <a:ln w="38100">
            <a:solidFill>
              <a:schemeClr val="bg2">
                <a:lumMod val="75000"/>
              </a:schemeClr>
            </a:solidFill>
          </a:ln>
        </p:spPr>
        <p:txBody>
          <a:bodyPr anchor="ctr"/>
          <a:lstStyle/>
          <a:p>
            <a:pPr algn="ctr"/>
            <a:r>
              <a:rPr lang="it-IT" sz="2400" b="1" dirty="0">
                <a:solidFill>
                  <a:schemeClr val="tx1">
                    <a:lumMod val="50000"/>
                  </a:schemeClr>
                </a:solidFill>
              </a:rPr>
              <a:t>FOCUS</a:t>
            </a:r>
            <a:endParaRPr lang="en-IE" sz="2400" b="1" dirty="0">
              <a:solidFill>
                <a:schemeClr val="tx1">
                  <a:lumMod val="50000"/>
                </a:schemeClr>
              </a:solidFill>
            </a:endParaRPr>
          </a:p>
        </p:txBody>
      </p:sp>
      <p:sp>
        <p:nvSpPr>
          <p:cNvPr id="4" name="Text Placeholder 3">
            <a:extLst>
              <a:ext uri="{FF2B5EF4-FFF2-40B4-BE49-F238E27FC236}">
                <a16:creationId xmlns:a16="http://schemas.microsoft.com/office/drawing/2014/main" id="{6835A756-CBEC-7BC0-D536-5CF273B2DE96}"/>
              </a:ext>
            </a:extLst>
          </p:cNvPr>
          <p:cNvSpPr>
            <a:spLocks noGrp="1"/>
          </p:cNvSpPr>
          <p:nvPr>
            <p:ph type="body" idx="1"/>
          </p:nvPr>
        </p:nvSpPr>
        <p:spPr/>
        <p:txBody>
          <a:bodyPr/>
          <a:lstStyle/>
          <a:p>
            <a:pPr>
              <a:buFont typeface="Wingdings" panose="05000000000000000000" pitchFamily="2" charset="2"/>
              <a:buChar char="§"/>
            </a:pPr>
            <a:r>
              <a:rPr lang="it-IT" sz="2000" b="1" i="1" dirty="0" err="1">
                <a:solidFill>
                  <a:schemeClr val="bg2">
                    <a:lumMod val="60000"/>
                    <a:lumOff val="40000"/>
                  </a:schemeClr>
                </a:solidFill>
              </a:rPr>
              <a:t>Conflict</a:t>
            </a:r>
            <a:r>
              <a:rPr lang="it-IT" sz="2000" b="1" i="1" dirty="0">
                <a:solidFill>
                  <a:schemeClr val="bg2">
                    <a:lumMod val="60000"/>
                    <a:lumOff val="40000"/>
                  </a:schemeClr>
                </a:solidFill>
              </a:rPr>
              <a:t> of </a:t>
            </a:r>
            <a:r>
              <a:rPr lang="it-IT" sz="2000" b="1" i="1" dirty="0" err="1">
                <a:solidFill>
                  <a:schemeClr val="bg2">
                    <a:lumMod val="60000"/>
                    <a:lumOff val="40000"/>
                  </a:schemeClr>
                </a:solidFill>
              </a:rPr>
              <a:t>interest</a:t>
            </a:r>
            <a:r>
              <a:rPr lang="it-IT" sz="2000" b="1" i="1" dirty="0">
                <a:solidFill>
                  <a:schemeClr val="bg2">
                    <a:lumMod val="60000"/>
                    <a:lumOff val="40000"/>
                  </a:schemeClr>
                </a:solidFill>
              </a:rPr>
              <a:t> :</a:t>
            </a:r>
          </a:p>
          <a:p>
            <a:pPr marL="1828800" lvl="4" indent="-381000">
              <a:spcBef>
                <a:spcPts val="0"/>
              </a:spcBef>
              <a:buSzPts val="2400"/>
              <a:buFont typeface="Wingdings" panose="05000000000000000000" pitchFamily="2" charset="2"/>
              <a:buChar char="§"/>
            </a:pPr>
            <a:endParaRPr lang="it-IT" sz="2000" b="1" i="1" dirty="0">
              <a:solidFill>
                <a:schemeClr val="bg2">
                  <a:lumMod val="60000"/>
                  <a:lumOff val="40000"/>
                </a:schemeClr>
              </a:solidFill>
            </a:endParaRPr>
          </a:p>
          <a:p>
            <a:pPr marL="1790700" lvl="4" indent="-342900">
              <a:lnSpc>
                <a:spcPct val="150000"/>
              </a:lnSpc>
              <a:spcBef>
                <a:spcPts val="0"/>
              </a:spcBef>
              <a:buSzPts val="2400"/>
              <a:buFont typeface="Arial" panose="020B0604020202020204" pitchFamily="34" charset="0"/>
              <a:buChar char="•"/>
            </a:pPr>
            <a:r>
              <a:rPr lang="it-IT" sz="2000" b="1" i="1" dirty="0">
                <a:solidFill>
                  <a:schemeClr val="bg2">
                    <a:lumMod val="60000"/>
                    <a:lumOff val="40000"/>
                  </a:schemeClr>
                </a:solidFill>
              </a:rPr>
              <a:t>Head of Audit Authority</a:t>
            </a:r>
          </a:p>
          <a:p>
            <a:pPr marL="1790700" lvl="5">
              <a:lnSpc>
                <a:spcPct val="150000"/>
              </a:lnSpc>
              <a:spcBef>
                <a:spcPts val="0"/>
              </a:spcBef>
              <a:buSzPts val="2400"/>
              <a:buFont typeface="Arial" panose="020B0604020202020204" pitchFamily="34" charset="0"/>
              <a:buChar char="•"/>
            </a:pPr>
            <a:r>
              <a:rPr lang="it-IT" sz="2000" b="1" i="1" dirty="0">
                <a:solidFill>
                  <a:schemeClr val="bg2">
                    <a:lumMod val="60000"/>
                    <a:lumOff val="40000"/>
                  </a:schemeClr>
                </a:solidFill>
              </a:rPr>
              <a:t>Self-</a:t>
            </a:r>
            <a:r>
              <a:rPr lang="it-IT" sz="2000" b="1" i="1" dirty="0" err="1">
                <a:solidFill>
                  <a:schemeClr val="bg2">
                    <a:lumMod val="60000"/>
                    <a:lumOff val="40000"/>
                  </a:schemeClr>
                </a:solidFill>
              </a:rPr>
              <a:t>declaration</a:t>
            </a:r>
            <a:endParaRPr lang="it-IT" sz="2000" b="1" i="1" dirty="0">
              <a:solidFill>
                <a:schemeClr val="bg2">
                  <a:lumMod val="60000"/>
                  <a:lumOff val="40000"/>
                </a:schemeClr>
              </a:solidFill>
            </a:endParaRPr>
          </a:p>
          <a:p>
            <a:pPr marL="1790700" lvl="5">
              <a:spcBef>
                <a:spcPts val="0"/>
              </a:spcBef>
              <a:buSzPts val="2400"/>
              <a:buFont typeface="Wingdings" panose="05000000000000000000" pitchFamily="2" charset="2"/>
              <a:buChar char="§"/>
            </a:pPr>
            <a:endParaRPr lang="it-IT" sz="2000" b="1" i="1" dirty="0">
              <a:solidFill>
                <a:schemeClr val="bg2">
                  <a:lumMod val="60000"/>
                  <a:lumOff val="40000"/>
                </a:schemeClr>
              </a:solidFill>
            </a:endParaRPr>
          </a:p>
          <a:p>
            <a:pPr>
              <a:buFont typeface="Wingdings" panose="05000000000000000000" pitchFamily="2" charset="2"/>
              <a:buChar char="§"/>
            </a:pPr>
            <a:r>
              <a:rPr lang="it-IT" sz="2000" b="1" i="1" dirty="0">
                <a:solidFill>
                  <a:schemeClr val="bg2">
                    <a:lumMod val="60000"/>
                    <a:lumOff val="40000"/>
                  </a:schemeClr>
                </a:solidFill>
              </a:rPr>
              <a:t>State </a:t>
            </a:r>
            <a:r>
              <a:rPr lang="it-IT" sz="2000" b="1" i="1" dirty="0" err="1">
                <a:solidFill>
                  <a:schemeClr val="bg2">
                    <a:lumMod val="60000"/>
                    <a:lumOff val="40000"/>
                  </a:schemeClr>
                </a:solidFill>
              </a:rPr>
              <a:t>Aid</a:t>
            </a:r>
            <a:r>
              <a:rPr lang="it-IT" sz="2000" b="1" i="1" dirty="0">
                <a:solidFill>
                  <a:schemeClr val="bg2">
                    <a:lumMod val="60000"/>
                    <a:lumOff val="40000"/>
                  </a:schemeClr>
                </a:solidFill>
              </a:rPr>
              <a:t> and size of </a:t>
            </a:r>
            <a:r>
              <a:rPr lang="it-IT" sz="2000" b="1" i="1" dirty="0" err="1">
                <a:solidFill>
                  <a:schemeClr val="bg2">
                    <a:lumMod val="60000"/>
                    <a:lumOff val="40000"/>
                  </a:schemeClr>
                </a:solidFill>
              </a:rPr>
              <a:t>enterprises</a:t>
            </a:r>
            <a:endParaRPr lang="it-IT" sz="2000" b="1" i="1" dirty="0">
              <a:solidFill>
                <a:schemeClr val="bg2">
                  <a:lumMod val="60000"/>
                  <a:lumOff val="40000"/>
                </a:schemeClr>
              </a:solidFill>
            </a:endParaRPr>
          </a:p>
          <a:p>
            <a:pPr>
              <a:buFont typeface="Wingdings" panose="05000000000000000000" pitchFamily="2" charset="2"/>
              <a:buChar char="§"/>
            </a:pPr>
            <a:endParaRPr lang="it-IT" sz="2000" b="1" i="1" dirty="0">
              <a:solidFill>
                <a:schemeClr val="bg2">
                  <a:lumMod val="60000"/>
                  <a:lumOff val="40000"/>
                </a:schemeClr>
              </a:solidFill>
            </a:endParaRPr>
          </a:p>
          <a:p>
            <a:pPr>
              <a:buFont typeface="Wingdings" panose="05000000000000000000" pitchFamily="2" charset="2"/>
              <a:buChar char="§"/>
            </a:pPr>
            <a:r>
              <a:rPr lang="it-IT" sz="2000" b="1" i="1" dirty="0" err="1">
                <a:solidFill>
                  <a:schemeClr val="bg2">
                    <a:lumMod val="60000"/>
                    <a:lumOff val="40000"/>
                  </a:schemeClr>
                </a:solidFill>
              </a:rPr>
              <a:t>Main</a:t>
            </a:r>
            <a:r>
              <a:rPr lang="it-IT" sz="2000" b="1" i="1" dirty="0">
                <a:solidFill>
                  <a:schemeClr val="bg2">
                    <a:lumMod val="60000"/>
                    <a:lumOff val="40000"/>
                  </a:schemeClr>
                </a:solidFill>
              </a:rPr>
              <a:t> root sources</a:t>
            </a:r>
          </a:p>
          <a:p>
            <a:pPr>
              <a:buFont typeface="Wingdings" panose="05000000000000000000" pitchFamily="2" charset="2"/>
              <a:buChar char="§"/>
            </a:pPr>
            <a:endParaRPr lang="it-IT" sz="2000" b="1" i="1" dirty="0">
              <a:solidFill>
                <a:schemeClr val="bg2">
                  <a:lumMod val="60000"/>
                  <a:lumOff val="40000"/>
                </a:schemeClr>
              </a:solidFill>
            </a:endParaRPr>
          </a:p>
          <a:p>
            <a:pPr>
              <a:buFont typeface="Wingdings" panose="05000000000000000000" pitchFamily="2" charset="2"/>
              <a:buChar char="§"/>
            </a:pPr>
            <a:r>
              <a:rPr lang="it-IT" sz="2000" b="1" i="1" dirty="0" err="1">
                <a:solidFill>
                  <a:schemeClr val="bg2">
                    <a:lumMod val="60000"/>
                    <a:lumOff val="40000"/>
                  </a:schemeClr>
                </a:solidFill>
              </a:rPr>
              <a:t>Mitigation</a:t>
            </a:r>
            <a:r>
              <a:rPr lang="it-IT" sz="2000" b="1" i="1" dirty="0">
                <a:solidFill>
                  <a:schemeClr val="bg2">
                    <a:lumMod val="60000"/>
                    <a:lumOff val="40000"/>
                  </a:schemeClr>
                </a:solidFill>
              </a:rPr>
              <a:t> </a:t>
            </a:r>
            <a:r>
              <a:rPr lang="it-IT" sz="2000" b="1" i="1" dirty="0" err="1">
                <a:solidFill>
                  <a:schemeClr val="bg2">
                    <a:lumMod val="60000"/>
                    <a:lumOff val="40000"/>
                  </a:schemeClr>
                </a:solidFill>
              </a:rPr>
              <a:t>measures</a:t>
            </a:r>
            <a:endParaRPr lang="it-IT" sz="2000" b="1" i="1" dirty="0">
              <a:solidFill>
                <a:schemeClr val="bg2">
                  <a:lumMod val="60000"/>
                  <a:lumOff val="40000"/>
                </a:schemeClr>
              </a:solidFill>
            </a:endParaRPr>
          </a:p>
          <a:p>
            <a:pPr marL="76200" indent="0">
              <a:buNone/>
            </a:pPr>
            <a:endParaRPr lang="en-IE" dirty="0"/>
          </a:p>
        </p:txBody>
      </p:sp>
    </p:spTree>
    <p:extLst>
      <p:ext uri="{BB962C8B-B14F-4D97-AF65-F5344CB8AC3E}">
        <p14:creationId xmlns:p14="http://schemas.microsoft.com/office/powerpoint/2010/main" val="8687457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01C1E24-4D3C-6A7C-D3A2-BF219290C4E7}"/>
              </a:ext>
            </a:extLst>
          </p:cNvPr>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GB" smtClean="0"/>
              <a:t>3</a:t>
            </a:fld>
            <a:endParaRPr lang="en-GB" dirty="0"/>
          </a:p>
        </p:txBody>
      </p:sp>
      <p:sp>
        <p:nvSpPr>
          <p:cNvPr id="3" name="Title 2">
            <a:extLst>
              <a:ext uri="{FF2B5EF4-FFF2-40B4-BE49-F238E27FC236}">
                <a16:creationId xmlns:a16="http://schemas.microsoft.com/office/drawing/2014/main" id="{113D623C-BFE6-D723-E2B8-3BA27843E935}"/>
              </a:ext>
            </a:extLst>
          </p:cNvPr>
          <p:cNvSpPr>
            <a:spLocks noGrp="1"/>
          </p:cNvSpPr>
          <p:nvPr>
            <p:ph type="title"/>
          </p:nvPr>
        </p:nvSpPr>
        <p:spPr>
          <a:xfrm>
            <a:off x="938741" y="167278"/>
            <a:ext cx="10789920" cy="895711"/>
          </a:xfrm>
          <a:solidFill>
            <a:schemeClr val="accent5">
              <a:lumMod val="60000"/>
              <a:lumOff val="40000"/>
            </a:schemeClr>
          </a:solidFill>
          <a:ln w="38100">
            <a:solidFill>
              <a:schemeClr val="bg2">
                <a:lumMod val="75000"/>
              </a:schemeClr>
            </a:solidFill>
          </a:ln>
        </p:spPr>
        <p:txBody>
          <a:bodyPr anchor="ctr"/>
          <a:lstStyle/>
          <a:p>
            <a:pPr algn="ctr"/>
            <a:r>
              <a:rPr lang="it-IT" sz="2400" b="1" dirty="0"/>
              <a:t>CONFLICT OF INTEREST - Head of Audit Authority</a:t>
            </a:r>
            <a:br>
              <a:rPr lang="it-IT" sz="2400" b="1" dirty="0"/>
            </a:br>
            <a:r>
              <a:rPr lang="en-IE" sz="2000" b="1" dirty="0"/>
              <a:t>Findings </a:t>
            </a:r>
            <a:endParaRPr lang="en-IE" sz="2000" dirty="0"/>
          </a:p>
        </p:txBody>
      </p:sp>
      <p:sp>
        <p:nvSpPr>
          <p:cNvPr id="4" name="Text Placeholder 3">
            <a:extLst>
              <a:ext uri="{FF2B5EF4-FFF2-40B4-BE49-F238E27FC236}">
                <a16:creationId xmlns:a16="http://schemas.microsoft.com/office/drawing/2014/main" id="{6835A756-CBEC-7BC0-D536-5CF273B2DE96}"/>
              </a:ext>
            </a:extLst>
          </p:cNvPr>
          <p:cNvSpPr>
            <a:spLocks noGrp="1"/>
          </p:cNvSpPr>
          <p:nvPr>
            <p:ph type="body" idx="1"/>
          </p:nvPr>
        </p:nvSpPr>
        <p:spPr>
          <a:xfrm>
            <a:off x="938741" y="1775460"/>
            <a:ext cx="10789920" cy="4190365"/>
          </a:xfrm>
        </p:spPr>
        <p:txBody>
          <a:bodyPr/>
          <a:lstStyle/>
          <a:p>
            <a:pPr marL="285750" indent="-285750" algn="just">
              <a:buFont typeface="Wingdings" panose="05000000000000000000" pitchFamily="2" charset="2"/>
              <a:buChar char="q"/>
            </a:pPr>
            <a:r>
              <a:rPr lang="en-US" sz="1800" b="1" i="1" dirty="0">
                <a:solidFill>
                  <a:schemeClr val="bg2">
                    <a:lumMod val="60000"/>
                    <a:lumOff val="40000"/>
                  </a:schemeClr>
                </a:solidFill>
              </a:rPr>
              <a:t> Lack of procedures to avoid cases of possible conflict of interest of the Head of AA with his/her previous responsibilities</a:t>
            </a:r>
          </a:p>
          <a:p>
            <a:pPr marL="76200" indent="0" algn="just">
              <a:buNone/>
            </a:pPr>
            <a:endParaRPr lang="en-US" sz="1400" dirty="0"/>
          </a:p>
          <a:p>
            <a:pPr algn="just">
              <a:lnSpc>
                <a:spcPct val="150000"/>
              </a:lnSpc>
              <a:buSzPct val="100000"/>
              <a:buFont typeface="Wingdings" panose="05000000000000000000" pitchFamily="2" charset="2"/>
              <a:buChar char="§"/>
            </a:pPr>
            <a:r>
              <a:rPr lang="en-US" sz="1600" dirty="0"/>
              <a:t>In several operations, the same person who acted in </a:t>
            </a:r>
            <a:r>
              <a:rPr lang="en-US" sz="1600" dirty="0" err="1"/>
              <a:t>programme</a:t>
            </a:r>
            <a:r>
              <a:rPr lang="en-US" sz="1600" dirty="0"/>
              <a:t> implementation, in budget execution and control, subsequently supervised audits of operations as Head of the AA, in which he/she was previously involved. This constitutes a potential conflict of interest between the previous roles of these persons in the Administration and the position held subsequently as part of the Audit Authority. </a:t>
            </a:r>
          </a:p>
        </p:txBody>
      </p:sp>
    </p:spTree>
    <p:extLst>
      <p:ext uri="{BB962C8B-B14F-4D97-AF65-F5344CB8AC3E}">
        <p14:creationId xmlns:p14="http://schemas.microsoft.com/office/powerpoint/2010/main" val="9833650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01C1E24-4D3C-6A7C-D3A2-BF219290C4E7}"/>
              </a:ext>
            </a:extLst>
          </p:cNvPr>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GB" smtClean="0"/>
              <a:t>4</a:t>
            </a:fld>
            <a:endParaRPr lang="en-GB"/>
          </a:p>
        </p:txBody>
      </p:sp>
      <p:sp>
        <p:nvSpPr>
          <p:cNvPr id="3" name="Title 2">
            <a:extLst>
              <a:ext uri="{FF2B5EF4-FFF2-40B4-BE49-F238E27FC236}">
                <a16:creationId xmlns:a16="http://schemas.microsoft.com/office/drawing/2014/main" id="{113D623C-BFE6-D723-E2B8-3BA27843E935}"/>
              </a:ext>
            </a:extLst>
          </p:cNvPr>
          <p:cNvSpPr>
            <a:spLocks noGrp="1"/>
          </p:cNvSpPr>
          <p:nvPr>
            <p:ph type="title"/>
          </p:nvPr>
        </p:nvSpPr>
        <p:spPr>
          <a:xfrm>
            <a:off x="970722" y="361589"/>
            <a:ext cx="10515600" cy="782357"/>
          </a:xfrm>
          <a:solidFill>
            <a:schemeClr val="accent5">
              <a:lumMod val="60000"/>
              <a:lumOff val="40000"/>
            </a:schemeClr>
          </a:solidFill>
          <a:ln w="38100">
            <a:solidFill>
              <a:schemeClr val="bg2">
                <a:lumMod val="75000"/>
              </a:schemeClr>
            </a:solidFill>
          </a:ln>
        </p:spPr>
        <p:txBody>
          <a:bodyPr/>
          <a:lstStyle/>
          <a:p>
            <a:pPr algn="ctr"/>
            <a:r>
              <a:rPr lang="it-IT" sz="2400" b="1" dirty="0"/>
              <a:t>CONFLICT OF INTEREST - Head of Audit Authority</a:t>
            </a:r>
            <a:br>
              <a:rPr lang="it-IT" sz="2800" b="1" dirty="0"/>
            </a:br>
            <a:r>
              <a:rPr lang="it-IT" sz="2000" b="1" dirty="0"/>
              <a:t>R</a:t>
            </a:r>
            <a:r>
              <a:rPr lang="en-IE" sz="2000" b="1" dirty="0" err="1"/>
              <a:t>oot</a:t>
            </a:r>
            <a:r>
              <a:rPr lang="en-IE" sz="2000" b="1" dirty="0"/>
              <a:t> sources</a:t>
            </a:r>
            <a:endParaRPr lang="en-IE" sz="2000" dirty="0"/>
          </a:p>
        </p:txBody>
      </p:sp>
      <p:sp>
        <p:nvSpPr>
          <p:cNvPr id="4" name="Text Placeholder 3">
            <a:extLst>
              <a:ext uri="{FF2B5EF4-FFF2-40B4-BE49-F238E27FC236}">
                <a16:creationId xmlns:a16="http://schemas.microsoft.com/office/drawing/2014/main" id="{6835A756-CBEC-7BC0-D536-5CF273B2DE96}"/>
              </a:ext>
            </a:extLst>
          </p:cNvPr>
          <p:cNvSpPr>
            <a:spLocks noGrp="1"/>
          </p:cNvSpPr>
          <p:nvPr>
            <p:ph type="body" idx="1"/>
          </p:nvPr>
        </p:nvSpPr>
        <p:spPr>
          <a:xfrm>
            <a:off x="838199" y="1825625"/>
            <a:ext cx="11085577" cy="3881904"/>
          </a:xfrm>
        </p:spPr>
        <p:txBody>
          <a:bodyPr/>
          <a:lstStyle/>
          <a:p>
            <a:pPr>
              <a:lnSpc>
                <a:spcPct val="150000"/>
              </a:lnSpc>
              <a:spcBef>
                <a:spcPts val="600"/>
              </a:spcBef>
              <a:spcAft>
                <a:spcPts val="600"/>
              </a:spcAft>
              <a:buFont typeface="Wingdings" panose="05000000000000000000" pitchFamily="2" charset="2"/>
              <a:buChar char="q"/>
            </a:pPr>
            <a:r>
              <a:rPr lang="en-GB" sz="1600" dirty="0">
                <a:solidFill>
                  <a:schemeClr val="tx1">
                    <a:lumMod val="50000"/>
                  </a:schemeClr>
                </a:solidFill>
              </a:rPr>
              <a:t>New Regional Government and Administration </a:t>
            </a:r>
            <a:r>
              <a:rPr lang="en-US" sz="1600" dirty="0">
                <a:solidFill>
                  <a:schemeClr val="tx1">
                    <a:lumMod val="50000"/>
                  </a:schemeClr>
                </a:solidFill>
              </a:rPr>
              <a:t>paid little attention to </a:t>
            </a:r>
            <a:r>
              <a:rPr lang="en-GB" sz="1600" dirty="0">
                <a:solidFill>
                  <a:schemeClr val="tx1">
                    <a:lumMod val="50000"/>
                  </a:schemeClr>
                </a:solidFill>
              </a:rPr>
              <a:t>the role of AA and auditing work.</a:t>
            </a:r>
            <a:endParaRPr lang="it-IT" sz="1600" dirty="0">
              <a:solidFill>
                <a:schemeClr val="tx1">
                  <a:lumMod val="50000"/>
                </a:schemeClr>
              </a:solidFill>
            </a:endParaRPr>
          </a:p>
          <a:p>
            <a:pPr>
              <a:lnSpc>
                <a:spcPct val="150000"/>
              </a:lnSpc>
              <a:spcBef>
                <a:spcPts val="600"/>
              </a:spcBef>
              <a:spcAft>
                <a:spcPts val="600"/>
              </a:spcAft>
              <a:buFont typeface="Wingdings" panose="05000000000000000000" pitchFamily="2" charset="2"/>
              <a:buChar char="q"/>
            </a:pPr>
            <a:r>
              <a:rPr lang="en-US" sz="1600" dirty="0"/>
              <a:t>The head of the office responsible for the functions of the Audit Authority for the two Regional </a:t>
            </a:r>
            <a:r>
              <a:rPr lang="en-US" sz="1600" dirty="0" err="1"/>
              <a:t>Programmes</a:t>
            </a:r>
            <a:r>
              <a:rPr lang="en-US" sz="1600" dirty="0"/>
              <a:t> (ESF and ERDF) </a:t>
            </a:r>
            <a:r>
              <a:rPr lang="en-US" sz="1600" dirty="0">
                <a:solidFill>
                  <a:schemeClr val="tx1">
                    <a:lumMod val="50000"/>
                  </a:schemeClr>
                </a:solidFill>
              </a:rPr>
              <a:t>has been held as interim </a:t>
            </a:r>
            <a:r>
              <a:rPr lang="en-US" sz="1600" dirty="0"/>
              <a:t>since 2019 due to the difficulties for the Region to find a suitable candidate for the position.</a:t>
            </a:r>
          </a:p>
          <a:p>
            <a:pPr algn="just">
              <a:lnSpc>
                <a:spcPct val="150000"/>
              </a:lnSpc>
              <a:spcBef>
                <a:spcPts val="600"/>
              </a:spcBef>
              <a:spcAft>
                <a:spcPts val="600"/>
              </a:spcAft>
              <a:buFont typeface="Wingdings" panose="05000000000000000000" pitchFamily="2" charset="2"/>
              <a:buChar char="q"/>
            </a:pPr>
            <a:r>
              <a:rPr lang="en-US" sz="1600" dirty="0"/>
              <a:t>The AA manual did not include procedures to avoid cases of possible conflict of interest and/or incompatibility between the functions as Head of the AA or its staff and the tasks previously performed.</a:t>
            </a:r>
          </a:p>
          <a:p>
            <a:pPr>
              <a:spcBef>
                <a:spcPts val="600"/>
              </a:spcBef>
              <a:spcAft>
                <a:spcPts val="600"/>
              </a:spcAft>
            </a:pPr>
            <a:endParaRPr lang="en-IE" sz="2000" dirty="0"/>
          </a:p>
        </p:txBody>
      </p:sp>
    </p:spTree>
    <p:extLst>
      <p:ext uri="{BB962C8B-B14F-4D97-AF65-F5344CB8AC3E}">
        <p14:creationId xmlns:p14="http://schemas.microsoft.com/office/powerpoint/2010/main" val="20441268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01C1E24-4D3C-6A7C-D3A2-BF219290C4E7}"/>
              </a:ext>
            </a:extLst>
          </p:cNvPr>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GB" smtClean="0"/>
              <a:t>5</a:t>
            </a:fld>
            <a:endParaRPr lang="en-GB"/>
          </a:p>
        </p:txBody>
      </p:sp>
      <p:sp>
        <p:nvSpPr>
          <p:cNvPr id="3" name="Title 2">
            <a:extLst>
              <a:ext uri="{FF2B5EF4-FFF2-40B4-BE49-F238E27FC236}">
                <a16:creationId xmlns:a16="http://schemas.microsoft.com/office/drawing/2014/main" id="{113D623C-BFE6-D723-E2B8-3BA27843E935}"/>
              </a:ext>
            </a:extLst>
          </p:cNvPr>
          <p:cNvSpPr>
            <a:spLocks noGrp="1"/>
          </p:cNvSpPr>
          <p:nvPr>
            <p:ph type="title"/>
          </p:nvPr>
        </p:nvSpPr>
        <p:spPr>
          <a:xfrm>
            <a:off x="914401" y="361589"/>
            <a:ext cx="10829498" cy="782357"/>
          </a:xfrm>
          <a:solidFill>
            <a:schemeClr val="accent5">
              <a:lumMod val="60000"/>
              <a:lumOff val="40000"/>
            </a:schemeClr>
          </a:solidFill>
          <a:ln w="38100">
            <a:solidFill>
              <a:schemeClr val="bg2">
                <a:lumMod val="75000"/>
              </a:schemeClr>
            </a:solidFill>
          </a:ln>
        </p:spPr>
        <p:txBody>
          <a:bodyPr/>
          <a:lstStyle/>
          <a:p>
            <a:pPr algn="ctr"/>
            <a:r>
              <a:rPr lang="it-IT" sz="2400" b="1" dirty="0"/>
              <a:t>CONFLICT OF INTEREST - Head of Audit Authority</a:t>
            </a:r>
            <a:br>
              <a:rPr lang="en-IE" sz="2800" dirty="0">
                <a:solidFill>
                  <a:srgbClr val="034EA2"/>
                </a:solidFill>
              </a:rPr>
            </a:br>
            <a:r>
              <a:rPr lang="en-IE" sz="2000" b="1" dirty="0">
                <a:solidFill>
                  <a:srgbClr val="034EA2"/>
                </a:solidFill>
              </a:rPr>
              <a:t>Mitigation measures</a:t>
            </a:r>
            <a:endParaRPr lang="en-IE" sz="2000" b="1" dirty="0"/>
          </a:p>
        </p:txBody>
      </p:sp>
      <p:sp>
        <p:nvSpPr>
          <p:cNvPr id="4" name="Text Placeholder 3">
            <a:extLst>
              <a:ext uri="{FF2B5EF4-FFF2-40B4-BE49-F238E27FC236}">
                <a16:creationId xmlns:a16="http://schemas.microsoft.com/office/drawing/2014/main" id="{6835A756-CBEC-7BC0-D536-5CF273B2DE96}"/>
              </a:ext>
            </a:extLst>
          </p:cNvPr>
          <p:cNvSpPr>
            <a:spLocks noGrp="1"/>
          </p:cNvSpPr>
          <p:nvPr>
            <p:ph type="body" idx="1"/>
          </p:nvPr>
        </p:nvSpPr>
        <p:spPr>
          <a:xfrm>
            <a:off x="914401" y="1703071"/>
            <a:ext cx="10829498" cy="4320540"/>
          </a:xfrm>
        </p:spPr>
        <p:txBody>
          <a:bodyPr/>
          <a:lstStyle/>
          <a:p>
            <a:pPr marL="285750" indent="-285750" algn="just">
              <a:lnSpc>
                <a:spcPct val="150000"/>
              </a:lnSpc>
              <a:buFont typeface="Wingdings" panose="05000000000000000000" pitchFamily="2" charset="2"/>
              <a:buChar char="q"/>
            </a:pPr>
            <a:r>
              <a:rPr lang="en-US" sz="1600" dirty="0"/>
              <a:t>  </a:t>
            </a:r>
            <a:r>
              <a:rPr lang="en-US" sz="1600" dirty="0">
                <a:solidFill>
                  <a:schemeClr val="tx1">
                    <a:lumMod val="50000"/>
                  </a:schemeClr>
                </a:solidFill>
              </a:rPr>
              <a:t>The Regional Administration conferred to a senior regional manager with relevant  audit experience </a:t>
            </a:r>
            <a:r>
              <a:rPr lang="en-US" sz="1600" dirty="0"/>
              <a:t>the role of Audit Authority and she is certain to declare that there is no incompatibility or conflict of interest with the functions certified to the AA, given also the previous position in the Regional Council of Basilicata, which, in no way, is involved in the management, implementation and/or control of the Structural Funds, she had already held the role of AA of the Basilicata Region for the period 2014-2019.</a:t>
            </a:r>
            <a:endParaRPr lang="en-US" sz="2000" dirty="0"/>
          </a:p>
          <a:p>
            <a:pPr marL="285750" indent="-285750" algn="just">
              <a:lnSpc>
                <a:spcPct val="150000"/>
              </a:lnSpc>
              <a:buFont typeface="Wingdings" panose="05000000000000000000" pitchFamily="2" charset="2"/>
              <a:buChar char="q"/>
            </a:pPr>
            <a:endParaRPr lang="en-US" sz="1600" dirty="0"/>
          </a:p>
          <a:p>
            <a:pPr marL="285750" indent="-285750" algn="just">
              <a:lnSpc>
                <a:spcPct val="150000"/>
              </a:lnSpc>
              <a:buFont typeface="Wingdings" panose="05000000000000000000" pitchFamily="2" charset="2"/>
              <a:buChar char="q"/>
            </a:pPr>
            <a:r>
              <a:rPr lang="en-US" sz="1600" dirty="0"/>
              <a:t> AA has updated the Manual of procedures and operational tools taking as reference the IGRUE "Manual of Audit Procedures 2014-2020" and referring to the ‘Guidelines on the prevention and management of conflicts of interest under the Financial Regulation’ (2021/C 121/01) of 07.04.2021. </a:t>
            </a:r>
            <a:endParaRPr lang="en-US" sz="2000" dirty="0"/>
          </a:p>
          <a:p>
            <a:endParaRPr lang="en-IE" sz="2000" dirty="0"/>
          </a:p>
        </p:txBody>
      </p:sp>
    </p:spTree>
    <p:extLst>
      <p:ext uri="{BB962C8B-B14F-4D97-AF65-F5344CB8AC3E}">
        <p14:creationId xmlns:p14="http://schemas.microsoft.com/office/powerpoint/2010/main" val="31148436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01C1E24-4D3C-6A7C-D3A2-BF219290C4E7}"/>
              </a:ext>
            </a:extLst>
          </p:cNvPr>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GB" smtClean="0"/>
              <a:t>6</a:t>
            </a:fld>
            <a:endParaRPr lang="en-GB"/>
          </a:p>
        </p:txBody>
      </p:sp>
      <p:sp>
        <p:nvSpPr>
          <p:cNvPr id="3" name="Title 2">
            <a:extLst>
              <a:ext uri="{FF2B5EF4-FFF2-40B4-BE49-F238E27FC236}">
                <a16:creationId xmlns:a16="http://schemas.microsoft.com/office/drawing/2014/main" id="{113D623C-BFE6-D723-E2B8-3BA27843E935}"/>
              </a:ext>
            </a:extLst>
          </p:cNvPr>
          <p:cNvSpPr>
            <a:spLocks noGrp="1"/>
          </p:cNvSpPr>
          <p:nvPr>
            <p:ph type="title"/>
          </p:nvPr>
        </p:nvSpPr>
        <p:spPr>
          <a:xfrm>
            <a:off x="937260" y="491490"/>
            <a:ext cx="10806638" cy="773727"/>
          </a:xfrm>
          <a:solidFill>
            <a:schemeClr val="accent5">
              <a:lumMod val="60000"/>
              <a:lumOff val="40000"/>
            </a:schemeClr>
          </a:solidFill>
          <a:ln w="38100">
            <a:solidFill>
              <a:schemeClr val="bg2">
                <a:lumMod val="50000"/>
              </a:schemeClr>
            </a:solidFill>
          </a:ln>
        </p:spPr>
        <p:txBody>
          <a:bodyPr/>
          <a:lstStyle/>
          <a:p>
            <a:pPr algn="ctr"/>
            <a:br>
              <a:rPr lang="en-US" sz="2000" dirty="0"/>
            </a:br>
            <a:br>
              <a:rPr lang="en-US" sz="2000" dirty="0"/>
            </a:br>
            <a:br>
              <a:rPr lang="en-US" sz="2000" dirty="0"/>
            </a:br>
            <a:br>
              <a:rPr lang="en-US" sz="2000" dirty="0"/>
            </a:br>
            <a:br>
              <a:rPr lang="en-US" sz="2000" dirty="0"/>
            </a:br>
            <a:br>
              <a:rPr lang="en-US" sz="2000" dirty="0"/>
            </a:br>
            <a:br>
              <a:rPr lang="en-US" sz="2000" dirty="0"/>
            </a:br>
            <a:br>
              <a:rPr lang="en-US" sz="2000" dirty="0"/>
            </a:br>
            <a:br>
              <a:rPr lang="en-US" sz="2000" dirty="0"/>
            </a:br>
            <a:br>
              <a:rPr lang="en-US" sz="2000" dirty="0"/>
            </a:br>
            <a:br>
              <a:rPr lang="en-US" sz="2000" dirty="0"/>
            </a:br>
            <a:br>
              <a:rPr lang="en-US" sz="2000" dirty="0"/>
            </a:br>
            <a:br>
              <a:rPr lang="en-US" sz="2000" dirty="0"/>
            </a:br>
            <a:br>
              <a:rPr lang="en-US" sz="2000" dirty="0"/>
            </a:br>
            <a:br>
              <a:rPr lang="en-US" sz="2000" dirty="0"/>
            </a:br>
            <a:br>
              <a:rPr lang="en-US" sz="2000" dirty="0"/>
            </a:br>
            <a:br>
              <a:rPr lang="en-US" sz="2000" dirty="0"/>
            </a:br>
            <a:br>
              <a:rPr lang="en-US" sz="2000" dirty="0"/>
            </a:br>
            <a:br>
              <a:rPr lang="en-US" sz="2000" dirty="0"/>
            </a:br>
            <a:br>
              <a:rPr lang="en-US" sz="2000" dirty="0"/>
            </a:br>
            <a:br>
              <a:rPr lang="en-US" sz="2000" dirty="0"/>
            </a:br>
            <a:br>
              <a:rPr lang="en-US" sz="2000" dirty="0"/>
            </a:br>
            <a:br>
              <a:rPr lang="en-US" sz="2000" dirty="0"/>
            </a:br>
            <a:br>
              <a:rPr lang="en-US" sz="2000" dirty="0"/>
            </a:br>
            <a:r>
              <a:rPr lang="en-US" sz="2400" b="1" dirty="0"/>
              <a:t>CONFLICT OF INTEREST - Reliance on self-declarations</a:t>
            </a:r>
            <a:br>
              <a:rPr lang="en-US" sz="2400" dirty="0"/>
            </a:br>
            <a:r>
              <a:rPr lang="en-IE" sz="2000" b="1" dirty="0"/>
              <a:t>Findings</a:t>
            </a:r>
            <a:endParaRPr lang="en-IE" sz="2000" dirty="0"/>
          </a:p>
        </p:txBody>
      </p:sp>
      <p:sp>
        <p:nvSpPr>
          <p:cNvPr id="4" name="Text Placeholder 3">
            <a:extLst>
              <a:ext uri="{FF2B5EF4-FFF2-40B4-BE49-F238E27FC236}">
                <a16:creationId xmlns:a16="http://schemas.microsoft.com/office/drawing/2014/main" id="{6835A756-CBEC-7BC0-D536-5CF273B2DE96}"/>
              </a:ext>
            </a:extLst>
          </p:cNvPr>
          <p:cNvSpPr>
            <a:spLocks noGrp="1"/>
          </p:cNvSpPr>
          <p:nvPr>
            <p:ph type="body" idx="1"/>
          </p:nvPr>
        </p:nvSpPr>
        <p:spPr>
          <a:xfrm>
            <a:off x="937259" y="1977390"/>
            <a:ext cx="10629901" cy="4057650"/>
          </a:xfrm>
        </p:spPr>
        <p:txBody>
          <a:bodyPr/>
          <a:lstStyle/>
          <a:p>
            <a:pPr algn="just">
              <a:lnSpc>
                <a:spcPct val="150000"/>
              </a:lnSpc>
              <a:spcAft>
                <a:spcPts val="1000"/>
              </a:spcAft>
              <a:buFont typeface="Wingdings" panose="05000000000000000000" pitchFamily="2" charset="2"/>
              <a:buChar char="q"/>
            </a:pPr>
            <a:r>
              <a:rPr lang="en-US" sz="1800" b="1" i="1" dirty="0">
                <a:solidFill>
                  <a:schemeClr val="bg2">
                    <a:lumMod val="60000"/>
                    <a:lumOff val="40000"/>
                  </a:schemeClr>
                </a:solidFill>
              </a:rPr>
              <a:t>The MA and the AA relied solely on self-declarations in their work</a:t>
            </a:r>
          </a:p>
          <a:p>
            <a:pPr marL="533400" lvl="1" indent="0" algn="just">
              <a:lnSpc>
                <a:spcPct val="150000"/>
              </a:lnSpc>
              <a:spcAft>
                <a:spcPts val="1000"/>
              </a:spcAft>
              <a:buNone/>
            </a:pPr>
            <a:r>
              <a:rPr lang="en-US" sz="1600" dirty="0"/>
              <a:t>The MA and the AA relied solely on self-declarations in their work and did not carry out their respective own verifications with regard to the veracity of the beneficiaries’ declarations, against independent sources of information, such as public registers and Arachne. </a:t>
            </a:r>
            <a:endParaRPr lang="en-IE" sz="1800" dirty="0"/>
          </a:p>
        </p:txBody>
      </p:sp>
    </p:spTree>
    <p:extLst>
      <p:ext uri="{BB962C8B-B14F-4D97-AF65-F5344CB8AC3E}">
        <p14:creationId xmlns:p14="http://schemas.microsoft.com/office/powerpoint/2010/main" val="5806604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01C1E24-4D3C-6A7C-D3A2-BF219290C4E7}"/>
              </a:ext>
            </a:extLst>
          </p:cNvPr>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GB" smtClean="0"/>
              <a:t>7</a:t>
            </a:fld>
            <a:endParaRPr lang="en-GB"/>
          </a:p>
        </p:txBody>
      </p:sp>
      <p:sp>
        <p:nvSpPr>
          <p:cNvPr id="3" name="Title 2">
            <a:extLst>
              <a:ext uri="{FF2B5EF4-FFF2-40B4-BE49-F238E27FC236}">
                <a16:creationId xmlns:a16="http://schemas.microsoft.com/office/drawing/2014/main" id="{113D623C-BFE6-D723-E2B8-3BA27843E935}"/>
              </a:ext>
            </a:extLst>
          </p:cNvPr>
          <p:cNvSpPr>
            <a:spLocks noGrp="1"/>
          </p:cNvSpPr>
          <p:nvPr>
            <p:ph type="title"/>
          </p:nvPr>
        </p:nvSpPr>
        <p:spPr>
          <a:xfrm>
            <a:off x="1062990" y="361589"/>
            <a:ext cx="10245090" cy="868163"/>
          </a:xfrm>
          <a:solidFill>
            <a:schemeClr val="accent5">
              <a:lumMod val="60000"/>
              <a:lumOff val="40000"/>
            </a:schemeClr>
          </a:solidFill>
          <a:ln w="38100">
            <a:solidFill>
              <a:schemeClr val="bg2">
                <a:lumMod val="50000"/>
              </a:schemeClr>
            </a:solidFill>
          </a:ln>
        </p:spPr>
        <p:txBody>
          <a:bodyPr/>
          <a:lstStyle/>
          <a:p>
            <a:pPr algn="ctr"/>
            <a:r>
              <a:rPr lang="en-US" sz="2400" b="1" dirty="0"/>
              <a:t>CONFLICT OF INTEREST - Reliance on self-declarations</a:t>
            </a:r>
            <a:br>
              <a:rPr lang="en-US" sz="2400" dirty="0"/>
            </a:br>
            <a:r>
              <a:rPr lang="en-IE" sz="2000" b="1" dirty="0"/>
              <a:t>Root sources</a:t>
            </a:r>
            <a:endParaRPr lang="en-IE" sz="2000" dirty="0"/>
          </a:p>
        </p:txBody>
      </p:sp>
      <p:sp>
        <p:nvSpPr>
          <p:cNvPr id="4" name="Text Placeholder 3">
            <a:extLst>
              <a:ext uri="{FF2B5EF4-FFF2-40B4-BE49-F238E27FC236}">
                <a16:creationId xmlns:a16="http://schemas.microsoft.com/office/drawing/2014/main" id="{6835A756-CBEC-7BC0-D536-5CF273B2DE96}"/>
              </a:ext>
            </a:extLst>
          </p:cNvPr>
          <p:cNvSpPr>
            <a:spLocks noGrp="1"/>
          </p:cNvSpPr>
          <p:nvPr>
            <p:ph type="body" idx="1"/>
          </p:nvPr>
        </p:nvSpPr>
        <p:spPr>
          <a:xfrm>
            <a:off x="973454" y="1975211"/>
            <a:ext cx="10245091" cy="3956959"/>
          </a:xfrm>
        </p:spPr>
        <p:txBody>
          <a:bodyPr/>
          <a:lstStyle/>
          <a:p>
            <a:pPr algn="just">
              <a:lnSpc>
                <a:spcPct val="150000"/>
              </a:lnSpc>
              <a:spcAft>
                <a:spcPts val="1000"/>
              </a:spcAft>
              <a:buFont typeface="Wingdings" panose="05000000000000000000" pitchFamily="2" charset="2"/>
              <a:buChar char="q"/>
            </a:pPr>
            <a:r>
              <a:rPr lang="en-US" sz="1600" dirty="0"/>
              <a:t>Absence of updated tools.</a:t>
            </a:r>
          </a:p>
          <a:p>
            <a:pPr algn="just">
              <a:lnSpc>
                <a:spcPct val="150000"/>
              </a:lnSpc>
              <a:spcAft>
                <a:spcPts val="1000"/>
              </a:spcAft>
              <a:buFont typeface="Wingdings" panose="05000000000000000000" pitchFamily="2" charset="2"/>
              <a:buChar char="q"/>
            </a:pPr>
            <a:r>
              <a:rPr lang="en-US" sz="1600" dirty="0"/>
              <a:t>Lack of independent sources of information, such as public registers and Arachne.</a:t>
            </a:r>
          </a:p>
          <a:p>
            <a:pPr algn="just">
              <a:lnSpc>
                <a:spcPct val="150000"/>
              </a:lnSpc>
              <a:spcAft>
                <a:spcPts val="1000"/>
              </a:spcAft>
              <a:buFont typeface="Wingdings" panose="05000000000000000000" pitchFamily="2" charset="2"/>
              <a:buChar char="q"/>
            </a:pPr>
            <a:r>
              <a:rPr lang="en-US" sz="1600" dirty="0"/>
              <a:t>Inadequate documentation to support AA work and absence of a clear audit trail of how the audit work was carried out to support the conclusions reached.</a:t>
            </a:r>
          </a:p>
          <a:p>
            <a:endParaRPr lang="en-IE" sz="2000" dirty="0"/>
          </a:p>
        </p:txBody>
      </p:sp>
    </p:spTree>
    <p:extLst>
      <p:ext uri="{BB962C8B-B14F-4D97-AF65-F5344CB8AC3E}">
        <p14:creationId xmlns:p14="http://schemas.microsoft.com/office/powerpoint/2010/main" val="17794953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01C1E24-4D3C-6A7C-D3A2-BF219290C4E7}"/>
              </a:ext>
            </a:extLst>
          </p:cNvPr>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GB" smtClean="0"/>
              <a:t>8</a:t>
            </a:fld>
            <a:endParaRPr lang="en-GB"/>
          </a:p>
        </p:txBody>
      </p:sp>
      <p:sp>
        <p:nvSpPr>
          <p:cNvPr id="3" name="Title 2">
            <a:extLst>
              <a:ext uri="{FF2B5EF4-FFF2-40B4-BE49-F238E27FC236}">
                <a16:creationId xmlns:a16="http://schemas.microsoft.com/office/drawing/2014/main" id="{113D623C-BFE6-D723-E2B8-3BA27843E935}"/>
              </a:ext>
            </a:extLst>
          </p:cNvPr>
          <p:cNvSpPr>
            <a:spLocks noGrp="1"/>
          </p:cNvSpPr>
          <p:nvPr>
            <p:ph type="title"/>
          </p:nvPr>
        </p:nvSpPr>
        <p:spPr>
          <a:xfrm>
            <a:off x="1033248" y="361589"/>
            <a:ext cx="10515600" cy="782357"/>
          </a:xfrm>
          <a:solidFill>
            <a:schemeClr val="accent5">
              <a:lumMod val="60000"/>
              <a:lumOff val="40000"/>
            </a:schemeClr>
          </a:solidFill>
          <a:ln w="38100">
            <a:solidFill>
              <a:schemeClr val="bg2">
                <a:lumMod val="50000"/>
              </a:schemeClr>
            </a:solidFill>
          </a:ln>
        </p:spPr>
        <p:txBody>
          <a:bodyPr/>
          <a:lstStyle/>
          <a:p>
            <a:pPr algn="ctr"/>
            <a:r>
              <a:rPr lang="en-US" sz="2400" b="1" dirty="0"/>
              <a:t>CONFLICT OF INTEREST - Reliance on self-declarations</a:t>
            </a:r>
            <a:br>
              <a:rPr lang="en-US" sz="2800" dirty="0"/>
            </a:br>
            <a:r>
              <a:rPr lang="en-US" sz="2000" b="1" dirty="0"/>
              <a:t>Mitigation measures</a:t>
            </a:r>
            <a:r>
              <a:rPr lang="en-IE" sz="2000" b="1" dirty="0"/>
              <a:t> - AA</a:t>
            </a:r>
            <a:endParaRPr lang="en-IE" sz="2000" dirty="0"/>
          </a:p>
        </p:txBody>
      </p:sp>
      <p:sp>
        <p:nvSpPr>
          <p:cNvPr id="4" name="Text Placeholder 3">
            <a:extLst>
              <a:ext uri="{FF2B5EF4-FFF2-40B4-BE49-F238E27FC236}">
                <a16:creationId xmlns:a16="http://schemas.microsoft.com/office/drawing/2014/main" id="{6835A756-CBEC-7BC0-D536-5CF273B2DE96}"/>
              </a:ext>
            </a:extLst>
          </p:cNvPr>
          <p:cNvSpPr>
            <a:spLocks noGrp="1"/>
          </p:cNvSpPr>
          <p:nvPr>
            <p:ph type="body" idx="1"/>
          </p:nvPr>
        </p:nvSpPr>
        <p:spPr>
          <a:xfrm>
            <a:off x="1033248" y="1741051"/>
            <a:ext cx="10373892" cy="3882509"/>
          </a:xfrm>
        </p:spPr>
        <p:txBody>
          <a:bodyPr/>
          <a:lstStyle/>
          <a:p>
            <a:pPr algn="just">
              <a:lnSpc>
                <a:spcPct val="150000"/>
              </a:lnSpc>
              <a:spcBef>
                <a:spcPts val="600"/>
              </a:spcBef>
              <a:spcAft>
                <a:spcPts val="600"/>
              </a:spcAft>
              <a:buFont typeface="Wingdings" panose="05000000000000000000" pitchFamily="2" charset="2"/>
              <a:buChar char="q"/>
            </a:pPr>
            <a:r>
              <a:rPr lang="en-US" sz="1600" dirty="0"/>
              <a:t>Audit Authority has updated its operational tools (strategy, manual, checklists, reports, workflows, etc.) with procedures aimed </a:t>
            </a:r>
            <a:r>
              <a:rPr lang="en-US" sz="1600" dirty="0">
                <a:solidFill>
                  <a:schemeClr val="tx1">
                    <a:lumMod val="50000"/>
                  </a:schemeClr>
                </a:solidFill>
              </a:rPr>
              <a:t>at</a:t>
            </a:r>
            <a:r>
              <a:rPr lang="en-US" sz="1600" dirty="0"/>
              <a:t> verifying the veracity of declarations made by third parties (beneficiaries/breeders/evaluators), using independent sources of information, ensuring that they are properly documented and that these types of checks have also been carried out by the MA. </a:t>
            </a:r>
          </a:p>
          <a:p>
            <a:pPr algn="just">
              <a:lnSpc>
                <a:spcPct val="150000"/>
              </a:lnSpc>
              <a:spcBef>
                <a:spcPts val="600"/>
              </a:spcBef>
              <a:spcAft>
                <a:spcPts val="600"/>
              </a:spcAft>
              <a:buFont typeface="Wingdings" panose="05000000000000000000" pitchFamily="2" charset="2"/>
              <a:buChar char="q"/>
            </a:pPr>
            <a:r>
              <a:rPr lang="en-US" sz="1600" dirty="0"/>
              <a:t>The AA asked the Managing Authorities of the ERDF and ESF to use independent sources of information. As regards the verification of the veracity of declarations made by third parties and the timely verification of these checks, the annual Audit System and its follow-up will monitor the updating of the relevant procedures.</a:t>
            </a:r>
          </a:p>
          <a:p>
            <a:pPr algn="just">
              <a:lnSpc>
                <a:spcPct val="150000"/>
              </a:lnSpc>
              <a:spcBef>
                <a:spcPts val="600"/>
              </a:spcBef>
              <a:spcAft>
                <a:spcPts val="600"/>
              </a:spcAft>
              <a:buFont typeface="Wingdings" panose="05000000000000000000" pitchFamily="2" charset="2"/>
              <a:buChar char="q"/>
            </a:pPr>
            <a:r>
              <a:rPr lang="en-US" sz="1600" dirty="0">
                <a:solidFill>
                  <a:schemeClr val="tx1">
                    <a:lumMod val="50000"/>
                  </a:schemeClr>
                </a:solidFill>
              </a:rPr>
              <a:t>Annual System Audit including a specific Thematic Audit on Mas verification of sampled self-declaration</a:t>
            </a:r>
            <a:r>
              <a:rPr lang="en-US" sz="1600" dirty="0">
                <a:solidFill>
                  <a:srgbClr val="FF0000"/>
                </a:solidFill>
              </a:rPr>
              <a:t>.</a:t>
            </a:r>
          </a:p>
          <a:p>
            <a:pPr algn="just">
              <a:lnSpc>
                <a:spcPct val="150000"/>
              </a:lnSpc>
              <a:spcBef>
                <a:spcPts val="600"/>
              </a:spcBef>
              <a:spcAft>
                <a:spcPts val="600"/>
              </a:spcAft>
              <a:buFont typeface="Wingdings" panose="05000000000000000000" pitchFamily="2" charset="2"/>
              <a:buChar char="q"/>
            </a:pPr>
            <a:endParaRPr lang="en-US" sz="1600" dirty="0"/>
          </a:p>
          <a:p>
            <a:pPr algn="just">
              <a:spcBef>
                <a:spcPts val="600"/>
              </a:spcBef>
              <a:spcAft>
                <a:spcPts val="600"/>
              </a:spcAft>
            </a:pPr>
            <a:endParaRPr lang="en-IE" sz="1600" dirty="0"/>
          </a:p>
        </p:txBody>
      </p:sp>
    </p:spTree>
    <p:extLst>
      <p:ext uri="{BB962C8B-B14F-4D97-AF65-F5344CB8AC3E}">
        <p14:creationId xmlns:p14="http://schemas.microsoft.com/office/powerpoint/2010/main" val="11474922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01C1E24-4D3C-6A7C-D3A2-BF219290C4E7}"/>
              </a:ext>
            </a:extLst>
          </p:cNvPr>
          <p:cNvSpPr>
            <a:spLocks noGrp="1"/>
          </p:cNvSpPr>
          <p:nvPr>
            <p:ph type="sldNum" idx="12"/>
          </p:nvPr>
        </p:nvSpPr>
        <p:spPr/>
        <p:txBody>
          <a:bodyPr/>
          <a:lstStyle/>
          <a:p>
            <a:pPr marL="0" lvl="0" indent="0" algn="l" rtl="0">
              <a:spcBef>
                <a:spcPts val="0"/>
              </a:spcBef>
              <a:spcAft>
                <a:spcPts val="0"/>
              </a:spcAft>
              <a:buNone/>
            </a:pPr>
            <a:fld id="{00000000-1234-1234-1234-123412341234}" type="slidenum">
              <a:rPr lang="en-GB" smtClean="0"/>
              <a:t>9</a:t>
            </a:fld>
            <a:endParaRPr lang="en-GB" dirty="0"/>
          </a:p>
        </p:txBody>
      </p:sp>
      <p:sp>
        <p:nvSpPr>
          <p:cNvPr id="3" name="Title 2">
            <a:extLst>
              <a:ext uri="{FF2B5EF4-FFF2-40B4-BE49-F238E27FC236}">
                <a16:creationId xmlns:a16="http://schemas.microsoft.com/office/drawing/2014/main" id="{113D623C-BFE6-D723-E2B8-3BA27843E935}"/>
              </a:ext>
            </a:extLst>
          </p:cNvPr>
          <p:cNvSpPr>
            <a:spLocks noGrp="1"/>
          </p:cNvSpPr>
          <p:nvPr>
            <p:ph type="title"/>
          </p:nvPr>
        </p:nvSpPr>
        <p:spPr>
          <a:xfrm>
            <a:off x="970721" y="242830"/>
            <a:ext cx="10687879" cy="808730"/>
          </a:xfrm>
          <a:solidFill>
            <a:schemeClr val="accent5">
              <a:lumMod val="60000"/>
              <a:lumOff val="40000"/>
            </a:schemeClr>
          </a:solidFill>
          <a:ln w="38100">
            <a:solidFill>
              <a:schemeClr val="bg2">
                <a:lumMod val="50000"/>
              </a:schemeClr>
            </a:solidFill>
          </a:ln>
        </p:spPr>
        <p:txBody>
          <a:bodyPr/>
          <a:lstStyle/>
          <a:p>
            <a:pPr algn="ctr"/>
            <a:r>
              <a:rPr lang="en-US" sz="2400" b="1" dirty="0"/>
              <a:t>CONFLICT OF INTEREST - Reliance on self-declarations</a:t>
            </a:r>
            <a:br>
              <a:rPr lang="en-US" sz="2400" dirty="0"/>
            </a:br>
            <a:r>
              <a:rPr lang="en-US" sz="2000" b="1" dirty="0"/>
              <a:t>Mitigation measures</a:t>
            </a:r>
            <a:r>
              <a:rPr lang="en-IE" sz="2800" b="1" dirty="0"/>
              <a:t> - </a:t>
            </a:r>
            <a:r>
              <a:rPr lang="en-IE" sz="2000" b="1" dirty="0"/>
              <a:t>MA ERDF/ESF</a:t>
            </a:r>
          </a:p>
        </p:txBody>
      </p:sp>
      <p:sp>
        <p:nvSpPr>
          <p:cNvPr id="4" name="Text Placeholder 3">
            <a:extLst>
              <a:ext uri="{FF2B5EF4-FFF2-40B4-BE49-F238E27FC236}">
                <a16:creationId xmlns:a16="http://schemas.microsoft.com/office/drawing/2014/main" id="{6835A756-CBEC-7BC0-D536-5CF273B2DE96}"/>
              </a:ext>
            </a:extLst>
          </p:cNvPr>
          <p:cNvSpPr>
            <a:spLocks noGrp="1"/>
          </p:cNvSpPr>
          <p:nvPr>
            <p:ph type="body" idx="1"/>
          </p:nvPr>
        </p:nvSpPr>
        <p:spPr>
          <a:xfrm>
            <a:off x="970721" y="1291907"/>
            <a:ext cx="10773177" cy="5021941"/>
          </a:xfrm>
        </p:spPr>
        <p:txBody>
          <a:bodyPr/>
          <a:lstStyle/>
          <a:p>
            <a:pPr algn="just">
              <a:lnSpc>
                <a:spcPct val="150000"/>
              </a:lnSpc>
              <a:spcBef>
                <a:spcPts val="600"/>
              </a:spcBef>
              <a:spcAft>
                <a:spcPts val="600"/>
              </a:spcAft>
              <a:buFont typeface="Wingdings" panose="05000000000000000000" pitchFamily="2" charset="2"/>
              <a:buChar char="q"/>
            </a:pPr>
            <a:r>
              <a:rPr lang="en-US" sz="1600" dirty="0"/>
              <a:t>ERDF/ESF Managing Authorities have improved the tools and procedures to verify the absence of conflict of interest already in use, also with Arachne tool, and, at the same time, to implement the actions envisaged below using procedures and tools dedicated.</a:t>
            </a:r>
          </a:p>
          <a:p>
            <a:pPr marL="76200" indent="0" algn="just">
              <a:lnSpc>
                <a:spcPct val="150000"/>
              </a:lnSpc>
              <a:spcBef>
                <a:spcPts val="600"/>
              </a:spcBef>
              <a:spcAft>
                <a:spcPts val="600"/>
              </a:spcAft>
              <a:buNone/>
            </a:pPr>
            <a:r>
              <a:rPr lang="en-US" sz="1600" dirty="0"/>
              <a:t>	Implemented actions:</a:t>
            </a:r>
          </a:p>
          <a:p>
            <a:pPr lvl="1" algn="just">
              <a:lnSpc>
                <a:spcPct val="150000"/>
              </a:lnSpc>
              <a:spcBef>
                <a:spcPts val="200"/>
              </a:spcBef>
              <a:spcAft>
                <a:spcPts val="200"/>
              </a:spcAft>
              <a:buFont typeface="Wingdings" panose="05000000000000000000" pitchFamily="2" charset="2"/>
              <a:buChar char="§"/>
            </a:pPr>
            <a:r>
              <a:rPr lang="en-US" sz="1600" dirty="0"/>
              <a:t>Modification and integration of the Management and Control System.</a:t>
            </a:r>
          </a:p>
          <a:p>
            <a:pPr lvl="1" algn="just">
              <a:lnSpc>
                <a:spcPct val="150000"/>
              </a:lnSpc>
              <a:spcBef>
                <a:spcPts val="200"/>
              </a:spcBef>
              <a:spcAft>
                <a:spcPts val="200"/>
              </a:spcAft>
              <a:buFont typeface="Wingdings" panose="05000000000000000000" pitchFamily="2" charset="2"/>
              <a:buChar char="§"/>
            </a:pPr>
            <a:r>
              <a:rPr lang="en-US" sz="1600" dirty="0"/>
              <a:t>Introduction of a dedicated section with specific control points relating to conflict of interest in the check list.</a:t>
            </a:r>
          </a:p>
          <a:p>
            <a:pPr lvl="1" algn="just">
              <a:lnSpc>
                <a:spcPct val="150000"/>
              </a:lnSpc>
              <a:spcBef>
                <a:spcPts val="600"/>
              </a:spcBef>
              <a:spcAft>
                <a:spcPts val="600"/>
              </a:spcAft>
              <a:buFont typeface="Wingdings" panose="05000000000000000000" pitchFamily="2" charset="2"/>
              <a:buChar char="§"/>
            </a:pPr>
            <a:r>
              <a:rPr lang="en-US" sz="1600" dirty="0"/>
              <a:t>Preparation of self-declaration models on the absence of conflict of interest, differentiated based on the different types of operations and subjects required to issue it.</a:t>
            </a:r>
          </a:p>
          <a:p>
            <a:pPr lvl="1" algn="just">
              <a:lnSpc>
                <a:spcPct val="150000"/>
              </a:lnSpc>
              <a:spcBef>
                <a:spcPts val="200"/>
              </a:spcBef>
              <a:spcAft>
                <a:spcPts val="200"/>
              </a:spcAft>
              <a:buFont typeface="Wingdings" panose="05000000000000000000" pitchFamily="2" charset="2"/>
              <a:buChar char="§"/>
            </a:pPr>
            <a:r>
              <a:rPr lang="en-US" sz="1600" dirty="0"/>
              <a:t>Activation of archiving and monitoring procedures for declarations of absence of conflicts of interest in a specific register/section of the </a:t>
            </a:r>
            <a:r>
              <a:rPr lang="en-US" sz="1600" dirty="0" err="1"/>
              <a:t>SiFesr</a:t>
            </a:r>
            <a:r>
              <a:rPr lang="en-US" sz="1600" dirty="0"/>
              <a:t> local information system, containing the declarations, any reports of situations of conflict of interest, both internal and external, with the relevant methods of management.</a:t>
            </a:r>
          </a:p>
          <a:p>
            <a:pPr lvl="1" algn="just">
              <a:lnSpc>
                <a:spcPct val="150000"/>
              </a:lnSpc>
              <a:spcBef>
                <a:spcPts val="200"/>
              </a:spcBef>
              <a:spcAft>
                <a:spcPts val="200"/>
              </a:spcAft>
              <a:buFont typeface="Wingdings" panose="05000000000000000000" pitchFamily="2" charset="2"/>
              <a:buChar char="§"/>
            </a:pPr>
            <a:r>
              <a:rPr lang="en-US" sz="1600" dirty="0">
                <a:solidFill>
                  <a:schemeClr val="tx1">
                    <a:lumMod val="50000"/>
                  </a:schemeClr>
                </a:solidFill>
              </a:rPr>
              <a:t>Specific training plan.</a:t>
            </a:r>
          </a:p>
          <a:p>
            <a:pPr algn="just"/>
            <a:endParaRPr lang="en-IE" sz="1400" dirty="0"/>
          </a:p>
        </p:txBody>
      </p:sp>
    </p:spTree>
    <p:extLst>
      <p:ext uri="{BB962C8B-B14F-4D97-AF65-F5344CB8AC3E}">
        <p14:creationId xmlns:p14="http://schemas.microsoft.com/office/powerpoint/2010/main" val="2309764522"/>
      </p:ext>
    </p:extLst>
  </p:cSld>
  <p:clrMapOvr>
    <a:masterClrMapping/>
  </p:clrMapOvr>
</p:sld>
</file>

<file path=ppt/theme/theme1.xml><?xml version="1.0" encoding="utf-8"?>
<a:theme xmlns:a="http://schemas.openxmlformats.org/drawingml/2006/main" name="Office Theme">
  <a:themeElements>
    <a:clrScheme name="EC colour scheme">
      <a:dk1>
        <a:srgbClr val="4D4D4D"/>
      </a:dk1>
      <a:lt1>
        <a:srgbClr val="FFFFFF"/>
      </a:lt1>
      <a:dk2>
        <a:srgbClr val="034EA2"/>
      </a:dk2>
      <a:lt2>
        <a:srgbClr val="D3E8F9"/>
      </a:lt2>
      <a:accent1>
        <a:srgbClr val="1E858B"/>
      </a:accent1>
      <a:accent2>
        <a:srgbClr val="4BC5DE"/>
      </a:accent2>
      <a:accent3>
        <a:srgbClr val="1EC08A"/>
      </a:accent3>
      <a:accent4>
        <a:srgbClr val="ED8D2F"/>
      </a:accent4>
      <a:accent5>
        <a:srgbClr val="FFC000"/>
      </a:accent5>
      <a:accent6>
        <a:srgbClr val="E76C53"/>
      </a:accent6>
      <a:hlink>
        <a:srgbClr val="0563C1"/>
      </a:hlink>
      <a:folHlink>
        <a:srgbClr val="24337E"/>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EC colour scheme">
      <a:dk1>
        <a:srgbClr val="4D4D4D"/>
      </a:dk1>
      <a:lt1>
        <a:srgbClr val="FFFFFF"/>
      </a:lt1>
      <a:dk2>
        <a:srgbClr val="034EA2"/>
      </a:dk2>
      <a:lt2>
        <a:srgbClr val="D3E8F9"/>
      </a:lt2>
      <a:accent1>
        <a:srgbClr val="1E858B"/>
      </a:accent1>
      <a:accent2>
        <a:srgbClr val="4BC5DE"/>
      </a:accent2>
      <a:accent3>
        <a:srgbClr val="1EC08A"/>
      </a:accent3>
      <a:accent4>
        <a:srgbClr val="ED8D2F"/>
      </a:accent4>
      <a:accent5>
        <a:srgbClr val="FFC000"/>
      </a:accent5>
      <a:accent6>
        <a:srgbClr val="E76C53"/>
      </a:accent6>
      <a:hlink>
        <a:srgbClr val="0563C1"/>
      </a:hlink>
      <a:folHlink>
        <a:srgbClr val="24337E"/>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C_Presentation.pptx" id="{DF0E4C23-23CF-4CA0-B78D-4EE4E4812529}" vid="{A275074F-6DFA-4FBF-AA5C-38C3649C393F}"/>
    </a:ext>
  </a:ext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Status xmlns="http://schemas.microsoft.com/sharepoint/v3/fields">Not Started</_Status>
    <EC_Collab_DocumentLanguage xmlns="dde93f67-7286-476d-8608-94bf7414439d">EN</EC_Collab_DocumentLanguage>
    <EC_Collab_Reference xmlns="dde93f67-7286-476d-8608-94bf7414439d" xsi:nil="true"/>
    <EC_Collab_Status xmlns="dde93f67-7286-476d-8608-94bf7414439d">Reviewed</EC_Collab_Statu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EC Document" ma:contentTypeID="0x010100258AA79CEB83498886A3A0868112325000BE6ABFDC0BD53341B5E0C44955A2A799" ma:contentTypeVersion="2" ma:contentTypeDescription="Create a new document in this library." ma:contentTypeScope="" ma:versionID="7dc70888bf6fb913781fe4ed5c35430c">
  <xsd:schema xmlns:xsd="http://www.w3.org/2001/XMLSchema" xmlns:xs="http://www.w3.org/2001/XMLSchema" xmlns:p="http://schemas.microsoft.com/office/2006/metadata/properties" xmlns:ns2="http://schemas.microsoft.com/sharepoint/v3/fields" xmlns:ns3="dde93f67-7286-476d-8608-94bf7414439d" xmlns:ns4="05f829ce-f5fd-4042-be85-53a50257cf0b" targetNamespace="http://schemas.microsoft.com/office/2006/metadata/properties" ma:root="true" ma:fieldsID="665a5af126e1c16c22f2bd6f364d9f8a" ns2:_="" ns3:_="" ns4:_="">
    <xsd:import namespace="http://schemas.microsoft.com/sharepoint/v3/fields"/>
    <xsd:import namespace="dde93f67-7286-476d-8608-94bf7414439d"/>
    <xsd:import namespace="05f829ce-f5fd-4042-be85-53a50257cf0b"/>
    <xsd:element name="properties">
      <xsd:complexType>
        <xsd:sequence>
          <xsd:element name="documentManagement">
            <xsd:complexType>
              <xsd:all>
                <xsd:element ref="ns3:EC_Collab_Reference" minOccurs="0"/>
                <xsd:element ref="ns2:_Status" minOccurs="0"/>
                <xsd:element ref="ns3:EC_Collab_DocumentLanguage"/>
                <xsd:element ref="ns3:EC_Collab_Status"/>
                <xsd:element ref="ns4:SharedWithUsers" minOccurs="0"/>
                <xsd:element ref="ns4: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Status" ma:index="13" nillable="true" ma:displayName="Status" ma:default="Not Started" ma:hidden="true" ma:internalName="_Status">
      <xsd:simpleType>
        <xsd:union memberTypes="dms:Text">
          <xsd:simpleType>
            <xsd:restriction base="dms:Choice">
              <xsd:enumeration value="Not Started"/>
              <xsd:enumeration value="Draft"/>
              <xsd:enumeration value="Reviewed"/>
              <xsd:enumeration value="Scheduled"/>
              <xsd:enumeration value="Published"/>
              <xsd:enumeration value="Final"/>
              <xsd:enumeration value="Expired"/>
            </xsd:restriction>
          </xsd:simpleType>
        </xsd:union>
      </xsd:simpleType>
    </xsd:element>
  </xsd:schema>
  <xsd:schema xmlns:xsd="http://www.w3.org/2001/XMLSchema" xmlns:xs="http://www.w3.org/2001/XMLSchema" xmlns:dms="http://schemas.microsoft.com/office/2006/documentManagement/types" xmlns:pc="http://schemas.microsoft.com/office/infopath/2007/PartnerControls" targetNamespace="dde93f67-7286-476d-8608-94bf7414439d" elementFormDefault="qualified">
    <xsd:import namespace="http://schemas.microsoft.com/office/2006/documentManagement/types"/>
    <xsd:import namespace="http://schemas.microsoft.com/office/infopath/2007/PartnerControls"/>
    <xsd:element name="EC_Collab_Reference" ma:index="12" nillable="true" ma:displayName="Reference" ma:internalName="EC_Collab_Reference">
      <xsd:simpleType>
        <xsd:restriction base="dms:Text"/>
      </xsd:simpleType>
    </xsd:element>
    <xsd:element name="EC_Collab_DocumentLanguage" ma:index="14" ma:displayName="Language" ma:default="EN" ma:internalName="EC_Collab_DocumentLanguage">
      <xsd:simpleType>
        <xsd:restriction base="dms:Choice">
          <xsd:enumeration value="BG"/>
          <xsd:enumeration value="ES"/>
          <xsd:enumeration value="CS"/>
          <xsd:enumeration value="DA"/>
          <xsd:enumeration value="DE"/>
          <xsd:enumeration value="ET"/>
          <xsd:enumeration value="EL"/>
          <xsd:enumeration value="EN"/>
          <xsd:enumeration value="FR"/>
          <xsd:enumeration value="GA"/>
          <xsd:enumeration value="IT"/>
          <xsd:enumeration value="LT"/>
          <xsd:enumeration value="LV"/>
          <xsd:enumeration value="HU"/>
          <xsd:enumeration value="MT"/>
          <xsd:enumeration value="NL"/>
          <xsd:enumeration value="PL"/>
          <xsd:enumeration value="PT"/>
          <xsd:enumeration value="RO"/>
          <xsd:enumeration value="SK"/>
          <xsd:enumeration value="SL"/>
          <xsd:enumeration value="FI"/>
          <xsd:enumeration value="SV"/>
          <xsd:enumeration value="HR"/>
          <xsd:enumeration value="MK"/>
          <xsd:enumeration value="TR"/>
          <xsd:enumeration value="EU"/>
          <xsd:enumeration value="CA"/>
          <xsd:enumeration value="GL"/>
          <xsd:enumeration value="AB"/>
          <xsd:enumeration value="AA"/>
          <xsd:enumeration value="AF"/>
          <xsd:enumeration value="AK"/>
          <xsd:enumeration value="SQ"/>
          <xsd:enumeration value="AM"/>
          <xsd:enumeration value="AR"/>
          <xsd:enumeration value="AN"/>
          <xsd:enumeration value="HY"/>
          <xsd:enumeration value="AS"/>
          <xsd:enumeration value="AV"/>
          <xsd:enumeration value="AE"/>
          <xsd:enumeration value="AY"/>
          <xsd:enumeration value="AZ"/>
          <xsd:enumeration value="BM"/>
          <xsd:enumeration value="BA"/>
          <xsd:enumeration value="BE"/>
          <xsd:enumeration value="BN"/>
          <xsd:enumeration value="BH"/>
          <xsd:enumeration value="BI"/>
          <xsd:enumeration value="NB"/>
          <xsd:enumeration value="BS"/>
          <xsd:enumeration value="BR"/>
          <xsd:enumeration value="MY"/>
          <xsd:enumeration value="KM"/>
          <xsd:enumeration value="CH"/>
          <xsd:enumeration value="CE"/>
          <xsd:enumeration value="NY"/>
          <xsd:enumeration value="ZH"/>
          <xsd:enumeration value="CU"/>
          <xsd:enumeration value="CV"/>
          <xsd:enumeration value="KW"/>
          <xsd:enumeration value="CO"/>
          <xsd:enumeration value="CR"/>
          <xsd:enumeration value="DV"/>
          <xsd:enumeration value="DZ"/>
          <xsd:enumeration value="EO"/>
          <xsd:enumeration value="EE"/>
          <xsd:enumeration value="FO"/>
          <xsd:enumeration value="FJ"/>
          <xsd:enumeration value="FF"/>
          <xsd:enumeration value="GD"/>
          <xsd:enumeration value="LG"/>
          <xsd:enumeration value="KA"/>
          <xsd:enumeration value="GN"/>
          <xsd:enumeration value="GU"/>
          <xsd:enumeration value="HT"/>
          <xsd:enumeration value="HA"/>
          <xsd:enumeration value="HE"/>
          <xsd:enumeration value="HZ"/>
          <xsd:enumeration value="HI"/>
          <xsd:enumeration value="HO"/>
          <xsd:enumeration value="IS"/>
          <xsd:enumeration value="IO"/>
          <xsd:enumeration value="IG"/>
          <xsd:enumeration value="ID"/>
          <xsd:enumeration value="IA"/>
          <xsd:enumeration value="IE"/>
          <xsd:enumeration value="IU"/>
          <xsd:enumeration value="IK"/>
          <xsd:enumeration value="JA"/>
          <xsd:enumeration value="JV"/>
          <xsd:enumeration value="KL"/>
          <xsd:enumeration value="KN"/>
          <xsd:enumeration value="KR"/>
          <xsd:enumeration value="KS"/>
          <xsd:enumeration value="KK"/>
          <xsd:enumeration value="KI"/>
          <xsd:enumeration value="RW"/>
          <xsd:enumeration value="KY"/>
          <xsd:enumeration value="KV"/>
          <xsd:enumeration value="KG"/>
          <xsd:enumeration value="KO"/>
          <xsd:enumeration value="KJ"/>
          <xsd:enumeration value="KU"/>
          <xsd:enumeration value="LO"/>
          <xsd:enumeration value="LA"/>
          <xsd:enumeration value="LI"/>
          <xsd:enumeration value="LN"/>
          <xsd:enumeration value="LU"/>
          <xsd:enumeration value="LB"/>
          <xsd:enumeration value="MG"/>
          <xsd:enumeration value="MS"/>
          <xsd:enumeration value="ML"/>
          <xsd:enumeration value="GV"/>
          <xsd:enumeration value="MI"/>
          <xsd:enumeration value="MR"/>
          <xsd:enumeration value="MH"/>
          <xsd:enumeration value="MN"/>
          <xsd:enumeration value="NA"/>
          <xsd:enumeration value="NV"/>
          <xsd:enumeration value="ND"/>
          <xsd:enumeration value="NR"/>
          <xsd:enumeration value="NG"/>
          <xsd:enumeration value="NE"/>
          <xsd:enumeration value="SE"/>
          <xsd:enumeration value="NO"/>
          <xsd:enumeration value="NN"/>
          <xsd:enumeration value="OC"/>
          <xsd:enumeration value="OJ"/>
          <xsd:enumeration value="OR"/>
          <xsd:enumeration value="OM"/>
          <xsd:enumeration value="OS"/>
          <xsd:enumeration value="PI"/>
          <xsd:enumeration value="PA"/>
          <xsd:enumeration value="FA"/>
          <xsd:enumeration value="PS"/>
          <xsd:enumeration value="QU"/>
          <xsd:enumeration value="RM"/>
          <xsd:enumeration value="RN"/>
          <xsd:enumeration value="RU"/>
          <xsd:enumeration value="SM"/>
          <xsd:enumeration value="SG"/>
          <xsd:enumeration value="SA"/>
          <xsd:enumeration value="SC"/>
          <xsd:enumeration value="SR"/>
          <xsd:enumeration value="SN"/>
          <xsd:enumeration value="II"/>
          <xsd:enumeration value="SD"/>
          <xsd:enumeration value="SI"/>
          <xsd:enumeration value="SO"/>
          <xsd:enumeration value="ST"/>
          <xsd:enumeration value="SU"/>
          <xsd:enumeration value="SW"/>
          <xsd:enumeration value="SS"/>
          <xsd:enumeration value="TL"/>
          <xsd:enumeration value="TY"/>
          <xsd:enumeration value="TG"/>
          <xsd:enumeration value="TA"/>
          <xsd:enumeration value="TT"/>
          <xsd:enumeration value="TE"/>
          <xsd:enumeration value="TH"/>
          <xsd:enumeration value="BO"/>
          <xsd:enumeration value="TI"/>
          <xsd:enumeration value="TO"/>
          <xsd:enumeration value="TS"/>
          <xsd:enumeration value="TN"/>
          <xsd:enumeration value="TK"/>
          <xsd:enumeration value="TW"/>
          <xsd:enumeration value="UG"/>
          <xsd:enumeration value="UK"/>
          <xsd:enumeration value="UR"/>
          <xsd:enumeration value="UZ"/>
          <xsd:enumeration value="VE"/>
          <xsd:enumeration value="VI"/>
          <xsd:enumeration value="VO"/>
          <xsd:enumeration value="WA"/>
          <xsd:enumeration value="CY"/>
          <xsd:enumeration value="FY"/>
          <xsd:enumeration value="WO"/>
          <xsd:enumeration value="XH"/>
          <xsd:enumeration value="YI"/>
          <xsd:enumeration value="YO"/>
          <xsd:enumeration value="ZA"/>
          <xsd:enumeration value="ZU"/>
        </xsd:restriction>
      </xsd:simpleType>
    </xsd:element>
    <xsd:element name="EC_Collab_Status" ma:index="15" ma:displayName="EC Status" ma:default="Not Started" ma:internalName="EC_Collab_Status">
      <xsd:simpleType>
        <xsd:restriction base="dms:Choice">
          <xsd:enumeration value="Not Started"/>
          <xsd:enumeration value="Draft"/>
          <xsd:enumeration value="Reviewed"/>
          <xsd:enumeration value="Scheduled"/>
          <xsd:enumeration value="Published"/>
          <xsd:enumeration value="Final"/>
          <xsd:enumeration value="Expired"/>
        </xsd:restriction>
      </xsd:simpleType>
    </xsd:element>
  </xsd:schema>
  <xsd:schema xmlns:xsd="http://www.w3.org/2001/XMLSchema" xmlns:xs="http://www.w3.org/2001/XMLSchema" xmlns:dms="http://schemas.microsoft.com/office/2006/documentManagement/types" xmlns:pc="http://schemas.microsoft.com/office/infopath/2007/PartnerControls" targetNamespace="05f829ce-f5fd-4042-be85-53a50257cf0b"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9" ma:displayName="Author"/>
        <xsd:element ref="dcterms:created" minOccurs="0" maxOccurs="1"/>
        <xsd:element ref="dc:identifier" minOccurs="0" maxOccurs="1"/>
        <xsd:element name="contentType" minOccurs="0" maxOccurs="1" type="xsd:string" ma:index="0" ma:displayName="Content Type"/>
        <xsd:element ref="dc:title" minOccurs="0" maxOccurs="1" ma:index="7" ma:displayName="Title"/>
        <xsd:element ref="dc:subject" minOccurs="0" maxOccurs="1" ma:index="8" ma:displayName="Subject"/>
        <xsd:element ref="dc:description" minOccurs="0" maxOccurs="1" ma:index="11" ma:displayName="Comments"/>
        <xsd:element name="keywords" minOccurs="0" maxOccurs="1" type="xsd:string" ma:index="10"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ma:displayName="Status"/>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F7F4798-540A-4336-8C71-4A12BAFAA3B5}">
  <ds:schemaRefs>
    <ds:schemaRef ds:uri="http://schemas.openxmlformats.org/package/2006/metadata/core-properties"/>
    <ds:schemaRef ds:uri="http://purl.org/dc/dcmitype/"/>
    <ds:schemaRef ds:uri="http://schemas.microsoft.com/office/infopath/2007/PartnerControls"/>
    <ds:schemaRef ds:uri="http://schemas.microsoft.com/office/2006/documentManagement/types"/>
    <ds:schemaRef ds:uri="http://purl.org/dc/elements/1.1/"/>
    <ds:schemaRef ds:uri="http://schemas.microsoft.com/office/2006/metadata/properties"/>
    <ds:schemaRef ds:uri="http://schemas.microsoft.com/sharepoint/v3"/>
    <ds:schemaRef ds:uri="http://purl.org/dc/terms/"/>
    <ds:schemaRef ds:uri="http://www.w3.org/XML/1998/namespace"/>
  </ds:schemaRefs>
</ds:datastoreItem>
</file>

<file path=customXml/itemProps2.xml><?xml version="1.0" encoding="utf-8"?>
<ds:datastoreItem xmlns:ds="http://schemas.openxmlformats.org/officeDocument/2006/customXml" ds:itemID="{9C8A51DA-3DF8-4E2E-89A4-7CA5142ACA41}">
  <ds:schemaRefs>
    <ds:schemaRef ds:uri="http://schemas.microsoft.com/sharepoint/v3/contenttype/forms"/>
  </ds:schemaRefs>
</ds:datastoreItem>
</file>

<file path=customXml/itemProps3.xml><?xml version="1.0" encoding="utf-8"?>
<ds:datastoreItem xmlns:ds="http://schemas.openxmlformats.org/officeDocument/2006/customXml" ds:itemID="{8C28EAE8-CFFE-4688-96D1-DFBC48F034F4}"/>
</file>

<file path=docProps/app.xml><?xml version="1.0" encoding="utf-8"?>
<Properties xmlns="http://schemas.openxmlformats.org/officeDocument/2006/extended-properties" xmlns:vt="http://schemas.openxmlformats.org/officeDocument/2006/docPropsVTypes">
  <TotalTime>861</TotalTime>
  <Words>2345</Words>
  <Application>Microsoft Office PowerPoint</Application>
  <PresentationFormat>Widescreen</PresentationFormat>
  <Paragraphs>141</Paragraphs>
  <Slides>18</Slides>
  <Notes>16</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18</vt:i4>
      </vt:variant>
    </vt:vector>
  </HeadingPairs>
  <TitlesOfParts>
    <vt:vector size="25" baseType="lpstr">
      <vt:lpstr>Arial</vt:lpstr>
      <vt:lpstr>Calibri</vt:lpstr>
      <vt:lpstr>Courier New</vt:lpstr>
      <vt:lpstr>Times New Roman</vt:lpstr>
      <vt:lpstr>Wingdings</vt:lpstr>
      <vt:lpstr>Office Theme</vt:lpstr>
      <vt:lpstr>1_Office Theme</vt:lpstr>
      <vt:lpstr>Homologues' Group Meeting  Prague, Czech Republic 25-26 September 2023</vt:lpstr>
      <vt:lpstr>FOCUS</vt:lpstr>
      <vt:lpstr>CONFLICT OF INTEREST - Head of Audit Authority Findings </vt:lpstr>
      <vt:lpstr>CONFLICT OF INTEREST - Head of Audit Authority Root sources</vt:lpstr>
      <vt:lpstr>CONFLICT OF INTEREST - Head of Audit Authority Mitigation measures</vt:lpstr>
      <vt:lpstr>                        CONFLICT OF INTEREST - Reliance on self-declarations Findings</vt:lpstr>
      <vt:lpstr>CONFLICT OF INTEREST - Reliance on self-declarations Root sources</vt:lpstr>
      <vt:lpstr>CONFLICT OF INTEREST - Reliance on self-declarations Mitigation measures - AA</vt:lpstr>
      <vt:lpstr>CONFLICT OF INTEREST - Reliance on self-declarations Mitigation measures - MA ERDF/ESF</vt:lpstr>
      <vt:lpstr>STATE AID and SIZE of ENTERPRISES  Findings and root sources</vt:lpstr>
      <vt:lpstr>STATE AID and SIZE of ENTERPRISES  Mitigation Measures - 1</vt:lpstr>
      <vt:lpstr>STATE AID and SIZE of ENTERPRISES  Mitigation Measures - 2</vt:lpstr>
      <vt:lpstr>PowerPoint Presentation</vt:lpstr>
      <vt:lpstr>MAIN ROOT SOURCES - 2</vt:lpstr>
      <vt:lpstr>Mitigation Measures - 1</vt:lpstr>
      <vt:lpstr>Mitigation Measures - 2</vt:lpstr>
      <vt:lpstr>Mitigation Measures - 3</vt:lpstr>
      <vt:lpstr>Thank you for your attention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JOHN Yvonne (COMM)</dc:creator>
  <cp:keywords/>
  <dc:description/>
  <cp:lastModifiedBy>LOPEZ SANCHEZ Rafael (REGIO+EMPL-DAC)</cp:lastModifiedBy>
  <cp:revision>110</cp:revision>
  <cp:lastPrinted>2023-09-20T07:46:05Z</cp:lastPrinted>
  <dcterms:created xsi:type="dcterms:W3CDTF">2019-08-09T12:06:42Z</dcterms:created>
  <dcterms:modified xsi:type="dcterms:W3CDTF">2023-09-21T12:34:21Z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0x010100258AA79CEB83498886A3A0868112325000BE6ABFDC0BD53341B5E0C44955A2A799</vt:lpwstr>
  </property>
  <property fmtid="{D5CDD505-2E9C-101B-9397-08002B2CF9AE}" pid="3" name="MSIP_Label_6bd9ddd1-4d20-43f6-abfa-fc3c07406f94_Enabled">
    <vt:lpwstr>true</vt:lpwstr>
  </property>
  <property fmtid="{D5CDD505-2E9C-101B-9397-08002B2CF9AE}" pid="4" name="MSIP_Label_6bd9ddd1-4d20-43f6-abfa-fc3c07406f94_SetDate">
    <vt:lpwstr>2023-09-13T09:42:50Z</vt:lpwstr>
  </property>
  <property fmtid="{D5CDD505-2E9C-101B-9397-08002B2CF9AE}" pid="5" name="MSIP_Label_6bd9ddd1-4d20-43f6-abfa-fc3c07406f94_Method">
    <vt:lpwstr>Standard</vt:lpwstr>
  </property>
  <property fmtid="{D5CDD505-2E9C-101B-9397-08002B2CF9AE}" pid="6" name="MSIP_Label_6bd9ddd1-4d20-43f6-abfa-fc3c07406f94_Name">
    <vt:lpwstr>Commission Use</vt:lpwstr>
  </property>
  <property fmtid="{D5CDD505-2E9C-101B-9397-08002B2CF9AE}" pid="7" name="MSIP_Label_6bd9ddd1-4d20-43f6-abfa-fc3c07406f94_SiteId">
    <vt:lpwstr>b24c8b06-522c-46fe-9080-70926f8dddb1</vt:lpwstr>
  </property>
  <property fmtid="{D5CDD505-2E9C-101B-9397-08002B2CF9AE}" pid="8" name="MSIP_Label_6bd9ddd1-4d20-43f6-abfa-fc3c07406f94_ActionId">
    <vt:lpwstr>ff1de886-018a-45ff-a6e7-d0313eb77f71</vt:lpwstr>
  </property>
  <property fmtid="{D5CDD505-2E9C-101B-9397-08002B2CF9AE}" pid="9" name="MSIP_Label_6bd9ddd1-4d20-43f6-abfa-fc3c07406f94_ContentBits">
    <vt:lpwstr>0</vt:lpwstr>
  </property>
</Properties>
</file>