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  <p:sldMasterId id="2147483671" r:id="rId5"/>
  </p:sldMasterIdLst>
  <p:notesMasterIdLst>
    <p:notesMasterId r:id="rId14"/>
  </p:notesMasterIdLst>
  <p:handoutMasterIdLst>
    <p:handoutMasterId r:id="rId15"/>
  </p:handoutMasterIdLst>
  <p:sldIdLst>
    <p:sldId id="258" r:id="rId6"/>
    <p:sldId id="278" r:id="rId7"/>
    <p:sldId id="285" r:id="rId8"/>
    <p:sldId id="286" r:id="rId9"/>
    <p:sldId id="287" r:id="rId10"/>
    <p:sldId id="288" r:id="rId11"/>
    <p:sldId id="289" r:id="rId12"/>
    <p:sldId id="284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92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356B1"/>
    <a:srgbClr val="024EA2"/>
    <a:srgbClr val="024B9C"/>
    <a:srgbClr val="035DC1"/>
    <a:srgbClr val="00449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9" autoAdjust="0"/>
    <p:restoredTop sz="94660"/>
  </p:normalViewPr>
  <p:slideViewPr>
    <p:cSldViewPr snapToGrid="0">
      <p:cViewPr varScale="1">
        <p:scale>
          <a:sx n="108" d="100"/>
          <a:sy n="108" d="100"/>
        </p:scale>
        <p:origin x="1182" y="102"/>
      </p:cViewPr>
      <p:guideLst>
        <p:guide orient="horz" pos="2092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5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939EFE-0303-44F6-9A16-FD3B5E015DB1}" type="datetimeFigureOut">
              <a:rPr lang="en-GB" smtClean="0"/>
              <a:t>04/10/2023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4F04766-77AF-4EBE-9704-229FD5F6AD6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8898812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B926D1-0013-4A80-B64E-9D824EE65210}" type="datetimeFigureOut">
              <a:rPr lang="en-GB" smtClean="0"/>
              <a:t>04/10/2023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CF2995-AB43-4B7C-B8CD-9DC7C3692A9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6078466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CF2995-AB43-4B7C-B8CD-9DC7C3692A9C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3857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CF2995-AB43-4B7C-B8CD-9DC7C3692A9C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9997489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i="1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CF2995-AB43-4B7C-B8CD-9DC7C3692A9C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1454068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CF2995-AB43-4B7C-B8CD-9DC7C3692A9C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9487632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CF2995-AB43-4B7C-B8CD-9DC7C3692A9C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6239430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CF2995-AB43-4B7C-B8CD-9DC7C3692A9C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9068296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CF2995-AB43-4B7C-B8CD-9DC7C3692A9C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075199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/>
          <a:p>
            <a:fld id="{F46C79FD-C571-418B-AB0F-5EE936C85276}" type="slidenum">
              <a:rPr lang="en-GB" smtClean="0"/>
              <a:t>‹#›</a:t>
            </a:fld>
            <a:endParaRPr lang="en-GB"/>
          </a:p>
        </p:txBody>
      </p:sp>
      <p:sp>
        <p:nvSpPr>
          <p:cNvPr id="2" name="Rectangle 1"/>
          <p:cNvSpPr/>
          <p:nvPr userDrawn="1"/>
        </p:nvSpPr>
        <p:spPr>
          <a:xfrm>
            <a:off x="0" y="1"/>
            <a:ext cx="9144000" cy="10781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 sz="1350"/>
          </a:p>
        </p:txBody>
      </p:sp>
      <p:sp>
        <p:nvSpPr>
          <p:cNvPr id="5" name="Rectangle 4"/>
          <p:cNvSpPr/>
          <p:nvPr userDrawn="1"/>
        </p:nvSpPr>
        <p:spPr>
          <a:xfrm>
            <a:off x="0" y="1078173"/>
            <a:ext cx="9144000" cy="5779827"/>
          </a:xfrm>
          <a:prstGeom prst="rect">
            <a:avLst/>
          </a:prstGeom>
          <a:solidFill>
            <a:srgbClr val="0356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 sz="1350">
              <a:solidFill>
                <a:schemeClr val="accent4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09591" y="250669"/>
            <a:ext cx="1244845" cy="1152460"/>
          </a:xfrm>
          <a:prstGeom prst="rect">
            <a:avLst/>
          </a:prstGeom>
        </p:spPr>
      </p:pic>
      <p:sp>
        <p:nvSpPr>
          <p:cNvPr id="6" name="Title 1"/>
          <p:cNvSpPr>
            <a:spLocks noGrp="1"/>
          </p:cNvSpPr>
          <p:nvPr>
            <p:ph type="ctrTitle"/>
          </p:nvPr>
        </p:nvSpPr>
        <p:spPr>
          <a:xfrm>
            <a:off x="803513" y="1992573"/>
            <a:ext cx="7548918" cy="2149523"/>
          </a:xfrm>
        </p:spPr>
        <p:txBody>
          <a:bodyPr wrap="none" anchor="t">
            <a:noAutofit/>
          </a:bodyPr>
          <a:lstStyle>
            <a:lvl1pPr algn="l">
              <a:defRPr sz="4500" b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628650" y="1978926"/>
            <a:ext cx="0" cy="4879075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/>
          <p:cNvSpPr/>
          <p:nvPr userDrawn="1"/>
        </p:nvSpPr>
        <p:spPr>
          <a:xfrm>
            <a:off x="4305869" y="6619164"/>
            <a:ext cx="530557" cy="240594"/>
          </a:xfrm>
          <a:prstGeom prst="rect">
            <a:avLst/>
          </a:prstGeom>
          <a:solidFill>
            <a:srgbClr val="0044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 sz="1350"/>
          </a:p>
        </p:txBody>
      </p:sp>
      <p:sp>
        <p:nvSpPr>
          <p:cNvPr id="17" name="Subtitle 2"/>
          <p:cNvSpPr>
            <a:spLocks noGrp="1"/>
          </p:cNvSpPr>
          <p:nvPr>
            <p:ph type="subTitle" idx="1"/>
          </p:nvPr>
        </p:nvSpPr>
        <p:spPr>
          <a:xfrm>
            <a:off x="803513" y="4418049"/>
            <a:ext cx="7548918" cy="897754"/>
          </a:xfrm>
        </p:spPr>
        <p:txBody>
          <a:bodyPr>
            <a:noAutofit/>
          </a:bodyPr>
          <a:lstStyle>
            <a:lvl1pPr marL="0" indent="0" algn="l">
              <a:buNone/>
              <a:defRPr sz="2100" i="0">
                <a:solidFill>
                  <a:schemeClr val="accent5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3"/>
          </p:nvPr>
        </p:nvSpPr>
        <p:spPr>
          <a:xfrm>
            <a:off x="4572000" y="5557903"/>
            <a:ext cx="3780235" cy="528998"/>
          </a:xfrm>
        </p:spPr>
        <p:txBody>
          <a:bodyPr>
            <a:noAutofit/>
          </a:bodyPr>
          <a:lstStyle>
            <a:lvl1pPr marL="0" indent="0" algn="r">
              <a:buFontTx/>
              <a:buNone/>
              <a:defRPr sz="1650" i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DB8618F-DA3A-4B30-AAAD-98A48FA35E6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89564" y="366096"/>
            <a:ext cx="1816765" cy="646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21833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49" y="1825626"/>
            <a:ext cx="3996000" cy="3906435"/>
          </a:xfrm>
        </p:spPr>
        <p:txBody>
          <a:bodyPr>
            <a:noAutofit/>
          </a:bodyPr>
          <a:lstStyle>
            <a:lvl3pPr>
              <a:spcBef>
                <a:spcPts val="0"/>
              </a:spcBef>
              <a:defRPr/>
            </a:lvl3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01688" y="1825626"/>
            <a:ext cx="3996000" cy="3906435"/>
          </a:xfrm>
        </p:spPr>
        <p:txBody>
          <a:bodyPr>
            <a:no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C79FD-C571-418B-AB0F-5EE936C85276}" type="slidenum">
              <a:rPr lang="en-GB" smtClean="0"/>
              <a:t>‹#›</a:t>
            </a:fld>
            <a:endParaRPr lang="en-GB"/>
          </a:p>
        </p:txBody>
      </p:sp>
      <p:cxnSp>
        <p:nvCxnSpPr>
          <p:cNvPr id="10" name="Straight Connector 9"/>
          <p:cNvCxnSpPr/>
          <p:nvPr userDrawn="1"/>
        </p:nvCxnSpPr>
        <p:spPr>
          <a:xfrm flipH="1">
            <a:off x="628650" y="1"/>
            <a:ext cx="1" cy="1276357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itle Placeholder 1"/>
          <p:cNvSpPr>
            <a:spLocks noGrp="1"/>
          </p:cNvSpPr>
          <p:nvPr>
            <p:ph type="title"/>
          </p:nvPr>
        </p:nvSpPr>
        <p:spPr>
          <a:xfrm>
            <a:off x="728042" y="482861"/>
            <a:ext cx="7886700" cy="782357"/>
          </a:xfrm>
          <a:prstGeom prst="rect">
            <a:avLst/>
          </a:prstGeom>
        </p:spPr>
        <p:txBody>
          <a:bodyPr vert="horz" lIns="91440" tIns="45720" rIns="91440" bIns="0" rtlCol="0" anchor="b" anchorCtr="0">
            <a:no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467745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49" y="1825626"/>
            <a:ext cx="2518867" cy="3763134"/>
          </a:xfrm>
        </p:spPr>
        <p:txBody>
          <a:bodyPr>
            <a:no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/>
          <a:p>
            <a:fld id="{F46C79FD-C571-418B-AB0F-5EE936C85276}" type="slidenum">
              <a:rPr lang="en-GB" smtClean="0"/>
              <a:t>‹#›</a:t>
            </a:fld>
            <a:endParaRPr lang="en-GB"/>
          </a:p>
        </p:txBody>
      </p:sp>
      <p:sp>
        <p:nvSpPr>
          <p:cNvPr id="9" name="Content Placeholder 2"/>
          <p:cNvSpPr>
            <a:spLocks noGrp="1"/>
          </p:cNvSpPr>
          <p:nvPr>
            <p:ph sz="half" idx="13"/>
          </p:nvPr>
        </p:nvSpPr>
        <p:spPr>
          <a:xfrm>
            <a:off x="3453735" y="1825625"/>
            <a:ext cx="2518867" cy="3763134"/>
          </a:xfrm>
        </p:spPr>
        <p:txBody>
          <a:bodyPr>
            <a:no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10" name="Content Placeholder 2"/>
          <p:cNvSpPr>
            <a:spLocks noGrp="1"/>
          </p:cNvSpPr>
          <p:nvPr>
            <p:ph sz="half" idx="14"/>
          </p:nvPr>
        </p:nvSpPr>
        <p:spPr>
          <a:xfrm>
            <a:off x="6278821" y="1825625"/>
            <a:ext cx="2518867" cy="3763134"/>
          </a:xfrm>
        </p:spPr>
        <p:txBody>
          <a:bodyPr>
            <a:no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cxnSp>
        <p:nvCxnSpPr>
          <p:cNvPr id="12" name="Straight Connector 11"/>
          <p:cNvCxnSpPr/>
          <p:nvPr userDrawn="1"/>
        </p:nvCxnSpPr>
        <p:spPr>
          <a:xfrm flipH="1">
            <a:off x="628650" y="1"/>
            <a:ext cx="1" cy="1276357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itle Placeholder 1"/>
          <p:cNvSpPr>
            <a:spLocks noGrp="1"/>
          </p:cNvSpPr>
          <p:nvPr>
            <p:ph type="title"/>
          </p:nvPr>
        </p:nvSpPr>
        <p:spPr>
          <a:xfrm>
            <a:off x="728042" y="482861"/>
            <a:ext cx="7886700" cy="782357"/>
          </a:xfrm>
          <a:prstGeom prst="rect">
            <a:avLst/>
          </a:prstGeom>
        </p:spPr>
        <p:txBody>
          <a:bodyPr vert="horz" lIns="91440" tIns="45720" rIns="91440" bIns="0" rtlCol="0" anchor="b" anchorCtr="0">
            <a:no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071010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wrap="square" anchor="b">
            <a:noAutofit/>
          </a:bodyPr>
          <a:lstStyle>
            <a:lvl1pPr marL="0" indent="0">
              <a:buNone/>
              <a:defRPr sz="2100" b="1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6"/>
            <a:ext cx="3868340" cy="3097331"/>
          </a:xfrm>
        </p:spPr>
        <p:txBody>
          <a:bodyPr wrap="square">
            <a:no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  <a:noFill/>
        </p:spPr>
        <p:txBody>
          <a:bodyPr wrap="square" anchor="b">
            <a:noAutofit/>
          </a:bodyPr>
          <a:lstStyle>
            <a:lvl1pPr marL="0" indent="0">
              <a:buNone/>
              <a:defRPr sz="2100" b="1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6"/>
            <a:ext cx="3887391" cy="3097331"/>
          </a:xfrm>
        </p:spPr>
        <p:txBody>
          <a:bodyPr wrap="square">
            <a:no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/>
          <a:p>
            <a:fld id="{F46C79FD-C571-418B-AB0F-5EE936C85276}" type="slidenum">
              <a:rPr lang="en-GB" smtClean="0"/>
              <a:t>‹#›</a:t>
            </a:fld>
            <a:endParaRPr lang="en-GB"/>
          </a:p>
        </p:txBody>
      </p:sp>
      <p:cxnSp>
        <p:nvCxnSpPr>
          <p:cNvPr id="12" name="Straight Connector 11"/>
          <p:cNvCxnSpPr/>
          <p:nvPr userDrawn="1"/>
        </p:nvCxnSpPr>
        <p:spPr>
          <a:xfrm flipH="1">
            <a:off x="628650" y="1"/>
            <a:ext cx="1" cy="1276357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itle Placeholder 1"/>
          <p:cNvSpPr>
            <a:spLocks noGrp="1"/>
          </p:cNvSpPr>
          <p:nvPr>
            <p:ph type="title"/>
          </p:nvPr>
        </p:nvSpPr>
        <p:spPr>
          <a:xfrm>
            <a:off x="728042" y="482861"/>
            <a:ext cx="7886700" cy="782357"/>
          </a:xfrm>
          <a:prstGeom prst="rect">
            <a:avLst/>
          </a:prstGeom>
        </p:spPr>
        <p:txBody>
          <a:bodyPr vert="horz" lIns="91440" tIns="45720" rIns="91440" bIns="0" rtlCol="0" anchor="b" anchorCtr="0">
            <a:no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4269419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C79FD-C571-418B-AB0F-5EE936C85276}" type="slidenum">
              <a:rPr lang="en-GB" smtClean="0"/>
              <a:t>‹#›</a:t>
            </a:fld>
            <a:endParaRPr lang="en-GB"/>
          </a:p>
        </p:txBody>
      </p:sp>
      <p:cxnSp>
        <p:nvCxnSpPr>
          <p:cNvPr id="8" name="Straight Connector 7"/>
          <p:cNvCxnSpPr/>
          <p:nvPr userDrawn="1"/>
        </p:nvCxnSpPr>
        <p:spPr>
          <a:xfrm flipH="1">
            <a:off x="628650" y="1"/>
            <a:ext cx="1" cy="1276357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728042" y="482861"/>
            <a:ext cx="7886700" cy="782357"/>
          </a:xfrm>
          <a:prstGeom prst="rect">
            <a:avLst/>
          </a:prstGeom>
        </p:spPr>
        <p:txBody>
          <a:bodyPr vert="horz" lIns="91440" tIns="45720" rIns="91440" bIns="0" rtlCol="0" anchor="b" anchorCtr="0">
            <a:no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8430153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3"/>
          </p:nvPr>
        </p:nvSpPr>
        <p:spPr>
          <a:xfrm>
            <a:off x="-44726" y="-59635"/>
            <a:ext cx="4616726" cy="6983896"/>
          </a:xfrm>
          <a:solidFill>
            <a:schemeClr val="bg2"/>
          </a:solidFill>
          <a:ln w="28575">
            <a:solidFill>
              <a:schemeClr val="accent5"/>
            </a:solidFill>
          </a:ln>
        </p:spPr>
        <p:txBody>
          <a:bodyPr/>
          <a:lstStyle/>
          <a:p>
            <a:endParaRPr lang="en-GB" dirty="0"/>
          </a:p>
        </p:txBody>
      </p:sp>
      <p:sp>
        <p:nvSpPr>
          <p:cNvPr id="10" name="Rectangle 9"/>
          <p:cNvSpPr/>
          <p:nvPr userDrawn="1"/>
        </p:nvSpPr>
        <p:spPr>
          <a:xfrm>
            <a:off x="2410536" y="1992574"/>
            <a:ext cx="6412742" cy="36166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14586" y="743803"/>
            <a:ext cx="408692" cy="544923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53748" y="1992573"/>
            <a:ext cx="6169530" cy="3616657"/>
          </a:xfrm>
          <a:solidFill>
            <a:schemeClr val="bg1"/>
          </a:solidFill>
        </p:spPr>
        <p:txBody>
          <a:bodyPr lIns="360000" tIns="360000" rIns="360000" bIns="360000" anchor="ctr" anchorCtr="0">
            <a:noAutofit/>
          </a:bodyPr>
          <a:lstStyle>
            <a:lvl1pPr marL="0" indent="0">
              <a:buFontTx/>
              <a:buNone/>
              <a:defRPr i="1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8406293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and Content (half pag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12792" y="1825626"/>
            <a:ext cx="3695131" cy="3769957"/>
          </a:xfrm>
        </p:spPr>
        <p:txBody>
          <a:bodyPr>
            <a:no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C79FD-C571-418B-AB0F-5EE936C85276}" type="slidenum">
              <a:rPr lang="en-GB" smtClean="0"/>
              <a:t>‹#›</a:t>
            </a:fld>
            <a:endParaRPr lang="en-GB"/>
          </a:p>
        </p:txBody>
      </p:sp>
      <p:sp>
        <p:nvSpPr>
          <p:cNvPr id="10" name="Title Placeholder 1"/>
          <p:cNvSpPr>
            <a:spLocks noGrp="1"/>
          </p:cNvSpPr>
          <p:nvPr>
            <p:ph type="title"/>
          </p:nvPr>
        </p:nvSpPr>
        <p:spPr>
          <a:xfrm>
            <a:off x="5112792" y="482861"/>
            <a:ext cx="3501950" cy="782357"/>
          </a:xfrm>
          <a:prstGeom prst="rect">
            <a:avLst/>
          </a:prstGeom>
        </p:spPr>
        <p:txBody>
          <a:bodyPr vert="horz" lIns="91440" tIns="45720" rIns="91440" bIns="0" rtlCol="0" anchor="b" anchorCtr="0">
            <a:no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7" name="Picture Placeholder 4"/>
          <p:cNvSpPr>
            <a:spLocks noGrp="1"/>
          </p:cNvSpPr>
          <p:nvPr>
            <p:ph type="pic" sz="quarter" idx="13"/>
          </p:nvPr>
        </p:nvSpPr>
        <p:spPr>
          <a:xfrm>
            <a:off x="-34787" y="-46383"/>
            <a:ext cx="4606787" cy="6964017"/>
          </a:xfrm>
          <a:solidFill>
            <a:schemeClr val="bg2"/>
          </a:solidFill>
          <a:ln w="28575">
            <a:solidFill>
              <a:schemeClr val="accent5"/>
            </a:solidFill>
          </a:ln>
        </p:spPr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9203447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C79FD-C571-418B-AB0F-5EE936C85276}" type="slidenum">
              <a:rPr lang="en-GB" smtClean="0"/>
              <a:t>‹#›</a:t>
            </a:fld>
            <a:endParaRPr lang="en-GB"/>
          </a:p>
        </p:txBody>
      </p:sp>
      <p:cxnSp>
        <p:nvCxnSpPr>
          <p:cNvPr id="8" name="Straight Connector 7"/>
          <p:cNvCxnSpPr/>
          <p:nvPr userDrawn="1"/>
        </p:nvCxnSpPr>
        <p:spPr>
          <a:xfrm flipH="1">
            <a:off x="628650" y="1"/>
            <a:ext cx="1" cy="1276357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728042" y="482861"/>
            <a:ext cx="7886700" cy="782357"/>
          </a:xfrm>
          <a:prstGeom prst="rect">
            <a:avLst/>
          </a:prstGeom>
        </p:spPr>
        <p:txBody>
          <a:bodyPr vert="horz" lIns="91440" tIns="45720" rIns="91440" bIns="0" rtlCol="0" anchor="b" anchorCtr="0">
            <a:no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728042" y="2284668"/>
            <a:ext cx="2356247" cy="2090737"/>
          </a:xfrm>
          <a:solidFill>
            <a:schemeClr val="bg2"/>
          </a:solidFill>
        </p:spPr>
        <p:txBody>
          <a:bodyPr/>
          <a:lstStyle/>
          <a:p>
            <a:endParaRPr lang="en-GB"/>
          </a:p>
        </p:txBody>
      </p:sp>
      <p:sp>
        <p:nvSpPr>
          <p:cNvPr id="11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5926089" y="2284669"/>
            <a:ext cx="2356247" cy="2090737"/>
          </a:xfrm>
          <a:solidFill>
            <a:schemeClr val="bg2"/>
          </a:solidFill>
        </p:spPr>
        <p:txBody>
          <a:bodyPr/>
          <a:lstStyle/>
          <a:p>
            <a:endParaRPr lang="en-GB"/>
          </a:p>
        </p:txBody>
      </p:sp>
      <p:sp>
        <p:nvSpPr>
          <p:cNvPr id="12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3327065" y="2284668"/>
            <a:ext cx="2356247" cy="2090737"/>
          </a:xfrm>
          <a:solidFill>
            <a:schemeClr val="bg2"/>
          </a:solidFill>
        </p:spPr>
        <p:txBody>
          <a:bodyPr/>
          <a:lstStyle/>
          <a:p>
            <a:endParaRPr lang="en-GB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905080" y="4038685"/>
            <a:ext cx="2002169" cy="1524235"/>
          </a:xfrm>
          <a:solidFill>
            <a:schemeClr val="bg1"/>
          </a:solidFill>
        </p:spPr>
        <p:txBody>
          <a:bodyPr tIns="90000"/>
          <a:lstStyle>
            <a:lvl1pPr marL="0" indent="0" algn="ctr">
              <a:buNone/>
              <a:defRPr sz="15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5" name="Text Placeholder 12"/>
          <p:cNvSpPr>
            <a:spLocks noGrp="1"/>
          </p:cNvSpPr>
          <p:nvPr>
            <p:ph type="body" sz="quarter" idx="17"/>
          </p:nvPr>
        </p:nvSpPr>
        <p:spPr>
          <a:xfrm>
            <a:off x="3504104" y="4041945"/>
            <a:ext cx="2002169" cy="1524235"/>
          </a:xfrm>
          <a:solidFill>
            <a:schemeClr val="bg1"/>
          </a:solidFill>
        </p:spPr>
        <p:txBody>
          <a:bodyPr tIns="90000"/>
          <a:lstStyle>
            <a:lvl1pPr marL="0" indent="0" algn="ctr">
              <a:buNone/>
              <a:defRPr sz="15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6" name="Text Placeholder 12"/>
          <p:cNvSpPr>
            <a:spLocks noGrp="1"/>
          </p:cNvSpPr>
          <p:nvPr>
            <p:ph type="body" sz="quarter" idx="18"/>
          </p:nvPr>
        </p:nvSpPr>
        <p:spPr>
          <a:xfrm>
            <a:off x="6103127" y="4037438"/>
            <a:ext cx="2002169" cy="1524235"/>
          </a:xfrm>
          <a:solidFill>
            <a:schemeClr val="bg1"/>
          </a:solidFill>
        </p:spPr>
        <p:txBody>
          <a:bodyPr tIns="90000"/>
          <a:lstStyle>
            <a:lvl1pPr marL="0" indent="0" algn="ctr">
              <a:buNone/>
              <a:defRPr sz="15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8010722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C79FD-C571-418B-AB0F-5EE936C85276}" type="slidenum">
              <a:rPr lang="en-GB" smtClean="0"/>
              <a:t>‹#›</a:t>
            </a:fld>
            <a:endParaRPr lang="en-GB"/>
          </a:p>
        </p:txBody>
      </p:sp>
      <p:cxnSp>
        <p:nvCxnSpPr>
          <p:cNvPr id="8" name="Straight Connector 7"/>
          <p:cNvCxnSpPr/>
          <p:nvPr userDrawn="1"/>
        </p:nvCxnSpPr>
        <p:spPr>
          <a:xfrm flipH="1">
            <a:off x="628650" y="1"/>
            <a:ext cx="1" cy="1276357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728042" y="482861"/>
            <a:ext cx="7886700" cy="782357"/>
          </a:xfrm>
          <a:prstGeom prst="rect">
            <a:avLst/>
          </a:prstGeom>
        </p:spPr>
        <p:txBody>
          <a:bodyPr vert="horz" lIns="91440" tIns="45720" rIns="91440" bIns="0" rtlCol="0" anchor="b" anchorCtr="0">
            <a:no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2785402" y="2159957"/>
            <a:ext cx="1846193" cy="1638158"/>
          </a:xfrm>
          <a:solidFill>
            <a:schemeClr val="bg2"/>
          </a:solidFill>
        </p:spPr>
        <p:txBody>
          <a:bodyPr/>
          <a:lstStyle/>
          <a:p>
            <a:endParaRPr lang="en-GB"/>
          </a:p>
        </p:txBody>
      </p:sp>
      <p:sp>
        <p:nvSpPr>
          <p:cNvPr id="11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2785402" y="3968881"/>
            <a:ext cx="1846193" cy="1638158"/>
          </a:xfrm>
          <a:solidFill>
            <a:schemeClr val="bg2"/>
          </a:solidFill>
        </p:spPr>
        <p:txBody>
          <a:bodyPr/>
          <a:lstStyle/>
          <a:p>
            <a:endParaRPr lang="en-GB"/>
          </a:p>
        </p:txBody>
      </p:sp>
      <p:sp>
        <p:nvSpPr>
          <p:cNvPr id="12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4743411" y="2159957"/>
            <a:ext cx="1846195" cy="1638159"/>
          </a:xfrm>
          <a:solidFill>
            <a:schemeClr val="bg2"/>
          </a:solidFill>
        </p:spPr>
        <p:txBody>
          <a:bodyPr/>
          <a:lstStyle/>
          <a:p>
            <a:endParaRPr lang="en-GB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6701420" y="3968880"/>
            <a:ext cx="1890000" cy="1638158"/>
          </a:xfrm>
          <a:noFill/>
        </p:spPr>
        <p:txBody>
          <a:bodyPr tIns="90000"/>
          <a:lstStyle>
            <a:lvl1pPr marL="0" indent="0" algn="l">
              <a:buNone/>
              <a:defRPr sz="15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6" name="Text Placeholder 12"/>
          <p:cNvSpPr>
            <a:spLocks noGrp="1"/>
          </p:cNvSpPr>
          <p:nvPr>
            <p:ph type="body" sz="quarter" idx="18"/>
          </p:nvPr>
        </p:nvSpPr>
        <p:spPr>
          <a:xfrm>
            <a:off x="775213" y="2159958"/>
            <a:ext cx="1890000" cy="1638159"/>
          </a:xfrm>
          <a:noFill/>
        </p:spPr>
        <p:txBody>
          <a:bodyPr tIns="90000"/>
          <a:lstStyle>
            <a:lvl1pPr marL="0" indent="0" algn="r">
              <a:buNone/>
              <a:defRPr sz="15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4" name="Picture Placeholder 2"/>
          <p:cNvSpPr>
            <a:spLocks noGrp="1"/>
          </p:cNvSpPr>
          <p:nvPr>
            <p:ph type="pic" sz="quarter" idx="19"/>
          </p:nvPr>
        </p:nvSpPr>
        <p:spPr>
          <a:xfrm>
            <a:off x="4743412" y="3968880"/>
            <a:ext cx="1846193" cy="1638158"/>
          </a:xfrm>
          <a:solidFill>
            <a:schemeClr val="bg2"/>
          </a:solidFill>
        </p:spPr>
        <p:txBody>
          <a:bodyPr/>
          <a:lstStyle/>
          <a:p>
            <a:endParaRPr lang="en-GB"/>
          </a:p>
        </p:txBody>
      </p:sp>
      <p:sp>
        <p:nvSpPr>
          <p:cNvPr id="17" name="Text Placeholder 12"/>
          <p:cNvSpPr>
            <a:spLocks noGrp="1"/>
          </p:cNvSpPr>
          <p:nvPr>
            <p:ph type="body" sz="quarter" idx="20"/>
          </p:nvPr>
        </p:nvSpPr>
        <p:spPr>
          <a:xfrm>
            <a:off x="775213" y="3968881"/>
            <a:ext cx="1890000" cy="1638158"/>
          </a:xfrm>
          <a:noFill/>
        </p:spPr>
        <p:txBody>
          <a:bodyPr tIns="90000"/>
          <a:lstStyle>
            <a:lvl1pPr marL="0" indent="0" algn="r">
              <a:buNone/>
              <a:defRPr sz="15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8" name="Text Placeholder 12"/>
          <p:cNvSpPr>
            <a:spLocks noGrp="1"/>
          </p:cNvSpPr>
          <p:nvPr>
            <p:ph type="body" sz="quarter" idx="21"/>
          </p:nvPr>
        </p:nvSpPr>
        <p:spPr>
          <a:xfrm>
            <a:off x="6724742" y="2159957"/>
            <a:ext cx="1890000" cy="1638159"/>
          </a:xfrm>
          <a:noFill/>
        </p:spPr>
        <p:txBody>
          <a:bodyPr tIns="90000"/>
          <a:lstStyle>
            <a:lvl1pPr marL="0" indent="0" algn="l">
              <a:buNone/>
              <a:defRPr sz="15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3855668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9144000" cy="3429000"/>
          </a:xfrm>
          <a:solidFill>
            <a:schemeClr val="bg2"/>
          </a:solidFill>
        </p:spPr>
        <p:txBody>
          <a:bodyPr/>
          <a:lstStyle/>
          <a:p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646644"/>
            <a:ext cx="7886700" cy="782357"/>
          </a:xfrm>
          <a:solidFill>
            <a:schemeClr val="bg1"/>
          </a:solidFill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6C79FD-C571-418B-AB0F-5EE936C85276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4"/>
          </p:nvPr>
        </p:nvSpPr>
        <p:spPr>
          <a:xfrm>
            <a:off x="628650" y="3630614"/>
            <a:ext cx="7886700" cy="2035175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3677460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C79FD-C571-418B-AB0F-5EE936C8527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141180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850289"/>
            <a:ext cx="9144000" cy="5018345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/>
          <a:p>
            <a:fld id="{F46C79FD-C571-418B-AB0F-5EE936C85276}" type="slidenum">
              <a:rPr lang="en-GB" smtClean="0"/>
              <a:t>‹#›</a:t>
            </a:fld>
            <a:endParaRPr lang="en-GB"/>
          </a:p>
        </p:txBody>
      </p:sp>
      <p:sp>
        <p:nvSpPr>
          <p:cNvPr id="2" name="Rectangle 1"/>
          <p:cNvSpPr/>
          <p:nvPr userDrawn="1"/>
        </p:nvSpPr>
        <p:spPr>
          <a:xfrm>
            <a:off x="0" y="1"/>
            <a:ext cx="9144000" cy="10781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 sz="1350"/>
          </a:p>
        </p:txBody>
      </p:sp>
      <p:sp>
        <p:nvSpPr>
          <p:cNvPr id="5" name="Rectangle 4"/>
          <p:cNvSpPr/>
          <p:nvPr userDrawn="1"/>
        </p:nvSpPr>
        <p:spPr>
          <a:xfrm>
            <a:off x="0" y="1078174"/>
            <a:ext cx="9144000" cy="2890800"/>
          </a:xfrm>
          <a:prstGeom prst="rect">
            <a:avLst/>
          </a:prstGeom>
          <a:solidFill>
            <a:srgbClr val="0356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 sz="1350">
              <a:solidFill>
                <a:schemeClr val="accent4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1700" y="258042"/>
            <a:ext cx="1244845" cy="1152460"/>
          </a:xfrm>
          <a:prstGeom prst="rect">
            <a:avLst/>
          </a:prstGeom>
        </p:spPr>
      </p:pic>
      <p:sp>
        <p:nvSpPr>
          <p:cNvPr id="6" name="Title 1"/>
          <p:cNvSpPr>
            <a:spLocks noGrp="1"/>
          </p:cNvSpPr>
          <p:nvPr>
            <p:ph type="ctrTitle"/>
          </p:nvPr>
        </p:nvSpPr>
        <p:spPr>
          <a:xfrm>
            <a:off x="803513" y="1992573"/>
            <a:ext cx="7548918" cy="872647"/>
          </a:xfrm>
        </p:spPr>
        <p:txBody>
          <a:bodyPr anchor="t">
            <a:normAutofit/>
          </a:bodyPr>
          <a:lstStyle>
            <a:lvl1pPr algn="l">
              <a:defRPr sz="4500" b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628650" y="1978926"/>
            <a:ext cx="0" cy="4879075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/>
          <p:cNvSpPr/>
          <p:nvPr userDrawn="1"/>
        </p:nvSpPr>
        <p:spPr>
          <a:xfrm>
            <a:off x="4305869" y="6619164"/>
            <a:ext cx="530557" cy="240594"/>
          </a:xfrm>
          <a:prstGeom prst="rect">
            <a:avLst/>
          </a:prstGeom>
          <a:solidFill>
            <a:srgbClr val="0044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 sz="1350"/>
          </a:p>
        </p:txBody>
      </p:sp>
      <p:sp>
        <p:nvSpPr>
          <p:cNvPr id="17" name="Subtitle 2"/>
          <p:cNvSpPr>
            <a:spLocks noGrp="1"/>
          </p:cNvSpPr>
          <p:nvPr>
            <p:ph type="subTitle" idx="1"/>
          </p:nvPr>
        </p:nvSpPr>
        <p:spPr>
          <a:xfrm>
            <a:off x="803513" y="3067468"/>
            <a:ext cx="7548918" cy="897754"/>
          </a:xfrm>
        </p:spPr>
        <p:txBody>
          <a:bodyPr>
            <a:noAutofit/>
          </a:bodyPr>
          <a:lstStyle>
            <a:lvl1pPr marL="0" indent="0" algn="l">
              <a:buNone/>
              <a:defRPr sz="2100" i="0">
                <a:solidFill>
                  <a:schemeClr val="accent5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3"/>
          </p:nvPr>
        </p:nvSpPr>
        <p:spPr>
          <a:xfrm>
            <a:off x="4572000" y="5783535"/>
            <a:ext cx="3780235" cy="528998"/>
          </a:xfrm>
        </p:spPr>
        <p:txBody>
          <a:bodyPr anchor="b" anchorCtr="0">
            <a:noAutofit/>
          </a:bodyPr>
          <a:lstStyle>
            <a:lvl1pPr marL="0" indent="0" algn="r">
              <a:buFontTx/>
              <a:buNone/>
              <a:defRPr sz="1650" i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6998582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BB33D7-966B-F319-4AA1-002F891E001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8FCC6B2-A5E7-D741-8169-CF5CAB4E048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I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B661DCD-912E-E76C-1FCF-6CC916DD5E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9D361B-6D67-4898-8388-C81DD7298433}" type="datetimeFigureOut">
              <a:rPr lang="en-IE" smtClean="0"/>
              <a:t>04/10/2023</a:t>
            </a:fld>
            <a:endParaRPr lang="en-I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B4B1F48-EB32-84AA-FBB5-B1B9F1A023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125F9C3-F47A-DB9E-2B4C-B23E311CE7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A3351A-90F7-41B2-ADD0-0E577C47EE26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32112987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02D365-D45E-BAFA-9881-F02CD2F2DB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FDF02D-3C10-9CAF-0817-8E521D8B8EF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69741F6-301A-6919-E270-EBF6B8A884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9D361B-6D67-4898-8388-C81DD7298433}" type="datetimeFigureOut">
              <a:rPr lang="en-IE" smtClean="0"/>
              <a:t>04/10/2023</a:t>
            </a:fld>
            <a:endParaRPr lang="en-I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A956F6F-113B-24F2-9650-9426E0C771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4A1BDD-F1C8-A9D0-3305-44388FBA77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A3351A-90F7-41B2-ADD0-0E577C47EE26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12632480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222BE6-33F1-75B8-48D1-C76B81B1D1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5D31C63-1416-6DEC-B10B-0469012E9A2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C11D8E6-AC66-7C14-E721-68BC5BF2F3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9D361B-6D67-4898-8388-C81DD7298433}" type="datetimeFigureOut">
              <a:rPr lang="en-IE" smtClean="0"/>
              <a:t>04/10/2023</a:t>
            </a:fld>
            <a:endParaRPr lang="en-I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F4A0A1C-EEBC-7DFB-E8EA-1F0707F6E6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C95DFCE-1776-9E97-0CEE-1C33F9D2A3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A3351A-90F7-41B2-ADD0-0E577C47EE26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31925956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328B26-7913-807C-CF02-1DCD7965EA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F889714-16C1-9DCD-ADE0-B13BC4C08FF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4C2CB85-323B-C507-4B28-C0BEEA1D41A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92C5B80-E144-137B-2B63-784CD380C2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9D361B-6D67-4898-8388-C81DD7298433}" type="datetimeFigureOut">
              <a:rPr lang="en-IE" smtClean="0"/>
              <a:t>04/10/2023</a:t>
            </a:fld>
            <a:endParaRPr lang="en-I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C809F13-05DC-F201-99C3-7047C9C3AB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A9A09BF-F224-C159-7DA0-78792EF70B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A3351A-90F7-41B2-ADD0-0E577C47EE26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38530181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9AE4BA-7840-B04E-9694-40DA7FDCED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53C7E70-8788-31AB-DC72-8F68756E56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31A54B0-D191-7506-A771-F51A562842D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CB119AA-E27E-1932-9CC1-1D71D141272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EDA93F2-A8DD-C165-35FA-E77DB36E3D1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6BA1EC5-C847-E98E-168C-3155DE2152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9D361B-6D67-4898-8388-C81DD7298433}" type="datetimeFigureOut">
              <a:rPr lang="en-IE" smtClean="0"/>
              <a:t>04/10/2023</a:t>
            </a:fld>
            <a:endParaRPr lang="en-I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97C1DC1-91A3-1BBD-CF1E-C7FAF05003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79EB759-7FD8-4873-6C41-8FD83D4B91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A3351A-90F7-41B2-ADD0-0E577C47EE26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42525050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C05EA9-5B31-2406-1397-DE646CADCD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7F9052B-CF65-649D-B13A-BBBF025BE4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9D361B-6D67-4898-8388-C81DD7298433}" type="datetimeFigureOut">
              <a:rPr lang="en-IE" smtClean="0"/>
              <a:t>04/10/2023</a:t>
            </a:fld>
            <a:endParaRPr lang="en-I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EF01243-7A67-C0D8-AE3E-52A3FCD734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9D29522-1BAA-F38A-3CB7-D766459036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A3351A-90F7-41B2-ADD0-0E577C47EE26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11239187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6ADEB27-6ABD-0DDD-1950-A09AB1F3BB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9D361B-6D67-4898-8388-C81DD7298433}" type="datetimeFigureOut">
              <a:rPr lang="en-IE" smtClean="0"/>
              <a:t>04/10/2023</a:t>
            </a:fld>
            <a:endParaRPr lang="en-I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D0358B0-E456-0AFF-4E05-41A5D1761E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563414C-C728-A7AE-115E-421C193E09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A3351A-90F7-41B2-ADD0-0E577C47EE26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4946801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8C3E3F-4B15-459F-F381-A2F35AD53B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3D2AE3-2B7F-E8E9-6823-5DB2CDFEA9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08AA78F-20B2-2F69-DDBF-3281B443877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B18E170-5C99-E45C-AA31-D229D7B5B8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9D361B-6D67-4898-8388-C81DD7298433}" type="datetimeFigureOut">
              <a:rPr lang="en-IE" smtClean="0"/>
              <a:t>04/10/2023</a:t>
            </a:fld>
            <a:endParaRPr lang="en-I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9A9AD4F-816E-7C48-22E7-CE6A811F81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10F9A83-6BA7-E573-1834-F9CFDE58A4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A3351A-90F7-41B2-ADD0-0E577C47EE26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44865450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795C97-F8A7-5D45-51AB-8F811B22F7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F046B15-34D4-3ACF-527F-C0C12052CCB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2B11134-4871-00D8-7222-2335B0802A1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963CA1A-3EA1-9DAA-B570-C4DBAA0B63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9D361B-6D67-4898-8388-C81DD7298433}" type="datetimeFigureOut">
              <a:rPr lang="en-IE" smtClean="0"/>
              <a:t>04/10/2023</a:t>
            </a:fld>
            <a:endParaRPr lang="en-I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3E2886-DD41-D162-A969-2137F6602F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4A96A2A-38CD-01F8-79F7-2137AFF3AD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A3351A-90F7-41B2-ADD0-0E577C47EE26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94037698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D18F32-D080-BDD0-CAAD-09144AAEE1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1F3D173-C77A-702F-4D50-0E716D3311A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1AFEA6E-355E-7A74-0391-29992010EC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9D361B-6D67-4898-8388-C81DD7298433}" type="datetimeFigureOut">
              <a:rPr lang="en-IE" smtClean="0"/>
              <a:t>04/10/2023</a:t>
            </a:fld>
            <a:endParaRPr lang="en-I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4D8337-3E66-E935-56E5-FB0C6E20AF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FF25A67-798D-0873-3DD2-ACF9DAF8C7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A3351A-90F7-41B2-ADD0-0E577C47EE26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8066541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802219"/>
            <a:ext cx="9144000" cy="6059194"/>
          </a:xfrm>
          <a:prstGeom prst="rect">
            <a:avLst/>
          </a:prstGeom>
        </p:spPr>
      </p:pic>
      <p:sp>
        <p:nvSpPr>
          <p:cNvPr id="14" name="Rectangle 13"/>
          <p:cNvSpPr/>
          <p:nvPr userDrawn="1"/>
        </p:nvSpPr>
        <p:spPr>
          <a:xfrm>
            <a:off x="3967" y="1078174"/>
            <a:ext cx="9148010" cy="5783239"/>
          </a:xfrm>
          <a:prstGeom prst="rect">
            <a:avLst/>
          </a:prstGeom>
          <a:solidFill>
            <a:srgbClr val="024EA2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 sz="1350">
              <a:solidFill>
                <a:schemeClr val="accent4"/>
              </a:solidFill>
            </a:endParaRPr>
          </a:p>
        </p:txBody>
      </p:sp>
      <p:sp>
        <p:nvSpPr>
          <p:cNvPr id="2" name="Rectangle 1"/>
          <p:cNvSpPr/>
          <p:nvPr userDrawn="1"/>
        </p:nvSpPr>
        <p:spPr>
          <a:xfrm>
            <a:off x="0" y="1"/>
            <a:ext cx="9144000" cy="10781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 sz="1350"/>
          </a:p>
        </p:txBody>
      </p:sp>
      <p:sp>
        <p:nvSpPr>
          <p:cNvPr id="6" name="Title 1"/>
          <p:cNvSpPr>
            <a:spLocks noGrp="1"/>
          </p:cNvSpPr>
          <p:nvPr>
            <p:ph type="ctrTitle"/>
          </p:nvPr>
        </p:nvSpPr>
        <p:spPr>
          <a:xfrm>
            <a:off x="803513" y="1992573"/>
            <a:ext cx="7548918" cy="2149523"/>
          </a:xfrm>
        </p:spPr>
        <p:txBody>
          <a:bodyPr wrap="none" anchor="t">
            <a:noAutofit/>
          </a:bodyPr>
          <a:lstStyle>
            <a:lvl1pPr algn="l">
              <a:defRPr sz="4500" b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628650" y="1978926"/>
            <a:ext cx="0" cy="4879075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/>
          <p:cNvSpPr/>
          <p:nvPr userDrawn="1"/>
        </p:nvSpPr>
        <p:spPr>
          <a:xfrm>
            <a:off x="4305869" y="6619164"/>
            <a:ext cx="530557" cy="240594"/>
          </a:xfrm>
          <a:prstGeom prst="rect">
            <a:avLst/>
          </a:prstGeom>
          <a:solidFill>
            <a:srgbClr val="0044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 sz="1350"/>
          </a:p>
        </p:txBody>
      </p:sp>
      <p:sp>
        <p:nvSpPr>
          <p:cNvPr id="12" name="Subtitle 2"/>
          <p:cNvSpPr>
            <a:spLocks noGrp="1"/>
          </p:cNvSpPr>
          <p:nvPr>
            <p:ph type="subTitle" idx="1"/>
          </p:nvPr>
        </p:nvSpPr>
        <p:spPr>
          <a:xfrm>
            <a:off x="803513" y="4418049"/>
            <a:ext cx="7548918" cy="897754"/>
          </a:xfrm>
        </p:spPr>
        <p:txBody>
          <a:bodyPr wrap="none">
            <a:noAutofit/>
          </a:bodyPr>
          <a:lstStyle>
            <a:lvl1pPr marL="0" indent="0" algn="l">
              <a:buNone/>
              <a:defRPr sz="2100" i="0">
                <a:solidFill>
                  <a:schemeClr val="accent5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1700" y="258042"/>
            <a:ext cx="1244845" cy="1152460"/>
          </a:xfrm>
          <a:prstGeom prst="rect">
            <a:avLst/>
          </a:prstGeom>
        </p:spPr>
      </p:pic>
      <p:sp>
        <p:nvSpPr>
          <p:cNvPr id="16" name="Text Placeholder 18"/>
          <p:cNvSpPr>
            <a:spLocks noGrp="1"/>
          </p:cNvSpPr>
          <p:nvPr>
            <p:ph type="body" sz="quarter" idx="13"/>
          </p:nvPr>
        </p:nvSpPr>
        <p:spPr>
          <a:xfrm>
            <a:off x="4572000" y="5557903"/>
            <a:ext cx="3780235" cy="528998"/>
          </a:xfrm>
        </p:spPr>
        <p:txBody>
          <a:bodyPr wrap="none">
            <a:noAutofit/>
          </a:bodyPr>
          <a:lstStyle>
            <a:lvl1pPr marL="0" indent="0" algn="r">
              <a:buFontTx/>
              <a:buNone/>
              <a:defRPr sz="1650" i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2442872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DB4450A-1598-0575-18AC-6E787513CBF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59F3120-BF7D-6805-5429-B122B5C6269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4D3E5EB-056D-44CF-EBF2-D42218C9F6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9D361B-6D67-4898-8388-C81DD7298433}" type="datetimeFigureOut">
              <a:rPr lang="en-IE" smtClean="0"/>
              <a:t>04/10/2023</a:t>
            </a:fld>
            <a:endParaRPr lang="en-I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E3F4C7-A88C-D944-E709-4694BBDA0B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C7576A5-DF21-EBC0-37F0-3BF678EF1F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A3351A-90F7-41B2-ADD0-0E577C47EE26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7329056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hapt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356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 sz="135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2642" y="1122363"/>
            <a:ext cx="8007029" cy="2387600"/>
          </a:xfrm>
        </p:spPr>
        <p:txBody>
          <a:bodyPr anchor="b">
            <a:noAutofit/>
          </a:bodyPr>
          <a:lstStyle>
            <a:lvl1pPr algn="l">
              <a:defRPr sz="4500">
                <a:solidFill>
                  <a:schemeClr val="accent5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02642" y="3602038"/>
            <a:ext cx="8007029" cy="1655762"/>
          </a:xfrm>
        </p:spPr>
        <p:txBody>
          <a:bodyPr>
            <a:noAutofit/>
          </a:bodyPr>
          <a:lstStyle>
            <a:lvl1pPr marL="0" indent="0" algn="l">
              <a:buNone/>
              <a:defRPr sz="1800">
                <a:solidFill>
                  <a:schemeClr val="bg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F46C79FD-C571-418B-AB0F-5EE936C85276}" type="slidenum">
              <a:rPr lang="en-GB" smtClean="0"/>
              <a:pPr/>
              <a:t>‹#›</a:t>
            </a:fld>
            <a:endParaRPr lang="en-GB" dirty="0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628650" y="0"/>
            <a:ext cx="0" cy="3295934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20786" y="6045258"/>
            <a:ext cx="1288884" cy="4511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86990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Slide (2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 sz="135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/>
          <a:p>
            <a:fld id="{F46C79FD-C571-418B-AB0F-5EE936C85276}" type="slidenum">
              <a:rPr lang="en-GB" smtClean="0"/>
              <a:t>‹#›</a:t>
            </a:fld>
            <a:endParaRPr lang="en-GB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25389" y="6045865"/>
            <a:ext cx="1287150" cy="450546"/>
          </a:xfrm>
          <a:prstGeom prst="rect">
            <a:avLst/>
          </a:prstGeom>
        </p:spPr>
      </p:pic>
      <p:sp>
        <p:nvSpPr>
          <p:cNvPr id="11" name="Title 1"/>
          <p:cNvSpPr>
            <a:spLocks noGrp="1"/>
          </p:cNvSpPr>
          <p:nvPr>
            <p:ph type="ctrTitle"/>
          </p:nvPr>
        </p:nvSpPr>
        <p:spPr>
          <a:xfrm>
            <a:off x="807760" y="1122363"/>
            <a:ext cx="7617223" cy="2387600"/>
          </a:xfrm>
        </p:spPr>
        <p:txBody>
          <a:bodyPr anchor="b">
            <a:noAutofit/>
          </a:bodyPr>
          <a:lstStyle>
            <a:lvl1pPr algn="l">
              <a:defRPr sz="45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cxnSp>
        <p:nvCxnSpPr>
          <p:cNvPr id="13" name="Straight Connector 12"/>
          <p:cNvCxnSpPr/>
          <p:nvPr userDrawn="1"/>
        </p:nvCxnSpPr>
        <p:spPr>
          <a:xfrm>
            <a:off x="628650" y="0"/>
            <a:ext cx="0" cy="3295934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Subtitle 2"/>
          <p:cNvSpPr>
            <a:spLocks noGrp="1"/>
          </p:cNvSpPr>
          <p:nvPr>
            <p:ph type="subTitle" idx="1"/>
          </p:nvPr>
        </p:nvSpPr>
        <p:spPr>
          <a:xfrm>
            <a:off x="802642" y="3602038"/>
            <a:ext cx="7617223" cy="1655762"/>
          </a:xfrm>
        </p:spPr>
        <p:txBody>
          <a:bodyPr>
            <a:no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325099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st slide (option 1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2"/>
            <a:ext cx="9144000" cy="3428999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 sz="135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/>
          <a:p>
            <a:fld id="{F46C79FD-C571-418B-AB0F-5EE936C85276}" type="slidenum">
              <a:rPr lang="en-GB" smtClean="0"/>
              <a:t>‹#›</a:t>
            </a:fld>
            <a:endParaRPr lang="en-GB"/>
          </a:p>
        </p:txBody>
      </p:sp>
      <p:sp>
        <p:nvSpPr>
          <p:cNvPr id="11" name="Title 1"/>
          <p:cNvSpPr>
            <a:spLocks noGrp="1"/>
          </p:cNvSpPr>
          <p:nvPr>
            <p:ph type="ctrTitle"/>
          </p:nvPr>
        </p:nvSpPr>
        <p:spPr>
          <a:xfrm>
            <a:off x="807760" y="1122363"/>
            <a:ext cx="7617223" cy="1240348"/>
          </a:xfrm>
        </p:spPr>
        <p:txBody>
          <a:bodyPr anchor="b">
            <a:noAutofit/>
          </a:bodyPr>
          <a:lstStyle>
            <a:lvl1pPr algn="l">
              <a:defRPr sz="45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cxnSp>
        <p:nvCxnSpPr>
          <p:cNvPr id="13" name="Straight Connector 12"/>
          <p:cNvCxnSpPr/>
          <p:nvPr userDrawn="1"/>
        </p:nvCxnSpPr>
        <p:spPr>
          <a:xfrm>
            <a:off x="628650" y="1"/>
            <a:ext cx="0" cy="2362711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Subtitle 2"/>
          <p:cNvSpPr>
            <a:spLocks noGrp="1"/>
          </p:cNvSpPr>
          <p:nvPr>
            <p:ph type="subTitle" idx="1"/>
          </p:nvPr>
        </p:nvSpPr>
        <p:spPr>
          <a:xfrm>
            <a:off x="628651" y="4160827"/>
            <a:ext cx="8167079" cy="1620145"/>
          </a:xfrm>
        </p:spPr>
        <p:txBody>
          <a:bodyPr>
            <a:noAutofit/>
          </a:bodyPr>
          <a:lstStyle>
            <a:lvl1pPr marL="0" indent="0" algn="l">
              <a:buNone/>
              <a:defRPr sz="1050">
                <a:solidFill>
                  <a:schemeClr val="bg1">
                    <a:lumMod val="50000"/>
                  </a:schemeClr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8860481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st slide (option 2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2"/>
            <a:ext cx="9144000" cy="3428999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 sz="135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/>
          <a:p>
            <a:fld id="{F46C79FD-C571-418B-AB0F-5EE936C85276}" type="slidenum">
              <a:rPr lang="en-GB" smtClean="0"/>
              <a:t>‹#›</a:t>
            </a:fld>
            <a:endParaRPr lang="en-GB"/>
          </a:p>
        </p:txBody>
      </p:sp>
      <p:sp>
        <p:nvSpPr>
          <p:cNvPr id="11" name="Title 1"/>
          <p:cNvSpPr>
            <a:spLocks noGrp="1"/>
          </p:cNvSpPr>
          <p:nvPr>
            <p:ph type="ctrTitle"/>
          </p:nvPr>
        </p:nvSpPr>
        <p:spPr>
          <a:xfrm>
            <a:off x="807760" y="1122363"/>
            <a:ext cx="7617223" cy="1240348"/>
          </a:xfrm>
        </p:spPr>
        <p:txBody>
          <a:bodyPr anchor="b">
            <a:noAutofit/>
          </a:bodyPr>
          <a:lstStyle>
            <a:lvl1pPr algn="l">
              <a:defRPr sz="4500">
                <a:solidFill>
                  <a:schemeClr val="accent5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cxnSp>
        <p:nvCxnSpPr>
          <p:cNvPr id="13" name="Straight Connector 12"/>
          <p:cNvCxnSpPr/>
          <p:nvPr userDrawn="1"/>
        </p:nvCxnSpPr>
        <p:spPr>
          <a:xfrm>
            <a:off x="628650" y="1"/>
            <a:ext cx="0" cy="2362711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Subtitle 2"/>
          <p:cNvSpPr>
            <a:spLocks noGrp="1"/>
          </p:cNvSpPr>
          <p:nvPr>
            <p:ph type="subTitle" idx="1"/>
          </p:nvPr>
        </p:nvSpPr>
        <p:spPr>
          <a:xfrm>
            <a:off x="628651" y="4160827"/>
            <a:ext cx="8167079" cy="1620145"/>
          </a:xfrm>
        </p:spPr>
        <p:txBody>
          <a:bodyPr>
            <a:noAutofit/>
          </a:bodyPr>
          <a:lstStyle>
            <a:lvl1pPr marL="0" indent="0" algn="l">
              <a:buNone/>
              <a:defRPr sz="1050">
                <a:solidFill>
                  <a:schemeClr val="bg1">
                    <a:lumMod val="50000"/>
                  </a:schemeClr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833977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825625"/>
            <a:ext cx="8179274" cy="3881904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1350"/>
              </a:spcAft>
              <a:defRPr/>
            </a:lvl1pPr>
            <a:lvl2pPr>
              <a:lnSpc>
                <a:spcPct val="100000"/>
              </a:lnSpc>
              <a:spcAft>
                <a:spcPts val="1350"/>
              </a:spcAft>
              <a:defRPr/>
            </a:lvl2pPr>
            <a:lvl3pPr>
              <a:lnSpc>
                <a:spcPct val="100000"/>
              </a:lnSpc>
              <a:spcAft>
                <a:spcPts val="1350"/>
              </a:spcAft>
              <a:defRPr/>
            </a:lvl3pPr>
            <a:lvl4pPr>
              <a:lnSpc>
                <a:spcPct val="100000"/>
              </a:lnSpc>
              <a:spcAft>
                <a:spcPts val="1350"/>
              </a:spcAft>
              <a:defRPr/>
            </a:lvl4pPr>
            <a:lvl5pPr>
              <a:lnSpc>
                <a:spcPct val="100000"/>
              </a:lnSpc>
              <a:spcAft>
                <a:spcPts val="1350"/>
              </a:spcAft>
              <a:defRPr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/>
          <a:p>
            <a:fld id="{F46C79FD-C571-418B-AB0F-5EE936C85276}" type="slidenum">
              <a:rPr lang="en-GB" smtClean="0"/>
              <a:t>‹#›</a:t>
            </a:fld>
            <a:endParaRPr lang="en-GB"/>
          </a:p>
        </p:txBody>
      </p:sp>
      <p:cxnSp>
        <p:nvCxnSpPr>
          <p:cNvPr id="7" name="Straight Connector 6"/>
          <p:cNvCxnSpPr/>
          <p:nvPr userDrawn="1"/>
        </p:nvCxnSpPr>
        <p:spPr>
          <a:xfrm flipH="1">
            <a:off x="628650" y="1"/>
            <a:ext cx="1" cy="1276357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728042" y="482861"/>
            <a:ext cx="7886700" cy="782357"/>
          </a:xfrm>
          <a:prstGeom prst="rect">
            <a:avLst/>
          </a:prstGeom>
        </p:spPr>
        <p:txBody>
          <a:bodyPr vert="horz" lIns="91440" tIns="45720" rIns="91440" bIns="0" rtlCol="0" anchor="b" anchorCtr="0">
            <a:no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423415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and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49" y="1825626"/>
            <a:ext cx="3996000" cy="3906435"/>
          </a:xfrm>
        </p:spPr>
        <p:txBody>
          <a:bodyPr>
            <a:noAutofit/>
          </a:bodyPr>
          <a:lstStyle>
            <a:lvl1pPr>
              <a:spcAft>
                <a:spcPts val="1350"/>
              </a:spcAft>
              <a:defRPr/>
            </a:lvl1pPr>
            <a:lvl2pPr>
              <a:spcAft>
                <a:spcPts val="1350"/>
              </a:spcAft>
              <a:defRPr/>
            </a:lvl2pPr>
            <a:lvl3pPr>
              <a:spcAft>
                <a:spcPts val="1350"/>
              </a:spcAft>
              <a:defRPr/>
            </a:lvl3pPr>
            <a:lvl4pPr>
              <a:spcAft>
                <a:spcPts val="1350"/>
              </a:spcAft>
              <a:defRPr/>
            </a:lvl4pPr>
            <a:lvl5pPr>
              <a:spcAft>
                <a:spcPts val="1350"/>
              </a:spcAft>
              <a:defRPr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01688" y="1825626"/>
            <a:ext cx="3996000" cy="3906435"/>
          </a:xfrm>
          <a:noFill/>
        </p:spPr>
        <p:txBody>
          <a:bodyPr>
            <a:noAutofit/>
          </a:bodyPr>
          <a:lstStyle>
            <a:lvl1pPr marL="0" indent="0">
              <a:buNone/>
              <a:defRPr/>
            </a:lvl1pPr>
          </a:lstStyle>
          <a:p>
            <a:pPr lvl="0"/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/>
          <a:p>
            <a:fld id="{F46C79FD-C571-418B-AB0F-5EE936C85276}" type="slidenum">
              <a:rPr lang="en-GB" smtClean="0"/>
              <a:t>‹#›</a:t>
            </a:fld>
            <a:endParaRPr lang="en-GB"/>
          </a:p>
        </p:txBody>
      </p:sp>
      <p:cxnSp>
        <p:nvCxnSpPr>
          <p:cNvPr id="9" name="Straight Connector 8"/>
          <p:cNvCxnSpPr/>
          <p:nvPr userDrawn="1"/>
        </p:nvCxnSpPr>
        <p:spPr>
          <a:xfrm flipH="1">
            <a:off x="628650" y="1"/>
            <a:ext cx="1" cy="1276357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itle Placeholder 1"/>
          <p:cNvSpPr>
            <a:spLocks noGrp="1"/>
          </p:cNvSpPr>
          <p:nvPr>
            <p:ph type="title"/>
          </p:nvPr>
        </p:nvSpPr>
        <p:spPr>
          <a:xfrm>
            <a:off x="728042" y="482861"/>
            <a:ext cx="7886700" cy="782357"/>
          </a:xfrm>
          <a:prstGeom prst="rect">
            <a:avLst/>
          </a:prstGeom>
        </p:spPr>
        <p:txBody>
          <a:bodyPr vert="horz" lIns="91440" tIns="45720" rIns="91440" bIns="0" rtlCol="0" anchor="b" anchorCtr="0">
            <a:no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038392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1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7.xml"/><Relationship Id="rId3" Type="http://schemas.openxmlformats.org/officeDocument/2006/relationships/slideLayout" Target="../slideLayouts/slideLayout22.xml"/><Relationship Id="rId7" Type="http://schemas.openxmlformats.org/officeDocument/2006/relationships/slideLayout" Target="../slideLayouts/slideLayout26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21.xml"/><Relationship Id="rId1" Type="http://schemas.openxmlformats.org/officeDocument/2006/relationships/slideLayout" Target="../slideLayouts/slideLayout20.xml"/><Relationship Id="rId6" Type="http://schemas.openxmlformats.org/officeDocument/2006/relationships/slideLayout" Target="../slideLayouts/slideLayout25.xml"/><Relationship Id="rId11" Type="http://schemas.openxmlformats.org/officeDocument/2006/relationships/slideLayout" Target="../slideLayouts/slideLayout30.xml"/><Relationship Id="rId5" Type="http://schemas.openxmlformats.org/officeDocument/2006/relationships/slideLayout" Target="../slideLayouts/slideLayout24.xml"/><Relationship Id="rId10" Type="http://schemas.openxmlformats.org/officeDocument/2006/relationships/slideLayout" Target="../slideLayouts/slideLayout29.xml"/><Relationship Id="rId4" Type="http://schemas.openxmlformats.org/officeDocument/2006/relationships/slideLayout" Target="../slideLayouts/slideLayout23.xml"/><Relationship Id="rId9" Type="http://schemas.openxmlformats.org/officeDocument/2006/relationships/slideLayout" Target="../slideLayouts/slideLayout2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482861"/>
            <a:ext cx="7886700" cy="782357"/>
          </a:xfrm>
          <a:prstGeom prst="rect">
            <a:avLst/>
          </a:prstGeom>
        </p:spPr>
        <p:txBody>
          <a:bodyPr vert="horz" lIns="91440" tIns="45720" rIns="91440" bIns="0" rtlCol="0" anchor="b" anchorCtr="0">
            <a:no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388190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650" y="6131287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6C79FD-C571-418B-AB0F-5EE936C85276}" type="slidenum">
              <a:rPr lang="en-GB" smtClean="0"/>
              <a:pPr/>
              <a:t>‹#›</a:t>
            </a:fld>
            <a:endParaRPr lang="en-GB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25389" y="6045989"/>
            <a:ext cx="1286800" cy="4504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97208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62" r:id="rId2"/>
    <p:sldLayoutId id="2147483657" r:id="rId3"/>
    <p:sldLayoutId id="2147483649" r:id="rId4"/>
    <p:sldLayoutId id="2147483651" r:id="rId5"/>
    <p:sldLayoutId id="2147483669" r:id="rId6"/>
    <p:sldLayoutId id="2147483670" r:id="rId7"/>
    <p:sldLayoutId id="2147483650" r:id="rId8"/>
    <p:sldLayoutId id="2147483660" r:id="rId9"/>
    <p:sldLayoutId id="2147483652" r:id="rId10"/>
    <p:sldLayoutId id="2147483661" r:id="rId11"/>
    <p:sldLayoutId id="2147483653" r:id="rId12"/>
    <p:sldLayoutId id="2147483654" r:id="rId13"/>
    <p:sldLayoutId id="2147483659" r:id="rId14"/>
    <p:sldLayoutId id="2147483658" r:id="rId15"/>
    <p:sldLayoutId id="2147483666" r:id="rId16"/>
    <p:sldLayoutId id="2147483667" r:id="rId17"/>
    <p:sldLayoutId id="2147483668" r:id="rId18"/>
    <p:sldLayoutId id="2147483655" r:id="rId19"/>
  </p:sldLayoutIdLst>
  <p:hf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100000"/>
        </a:lnSpc>
        <a:spcBef>
          <a:spcPts val="0"/>
        </a:spcBef>
        <a:spcAft>
          <a:spcPts val="1350"/>
        </a:spcAft>
        <a:buClr>
          <a:schemeClr val="tx2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100000"/>
        </a:lnSpc>
        <a:spcBef>
          <a:spcPts val="375"/>
        </a:spcBef>
        <a:spcAft>
          <a:spcPts val="1350"/>
        </a:spcAft>
        <a:buClr>
          <a:schemeClr val="tx2"/>
        </a:buClr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100000"/>
        </a:lnSpc>
        <a:spcBef>
          <a:spcPts val="375"/>
        </a:spcBef>
        <a:spcAft>
          <a:spcPts val="1350"/>
        </a:spcAft>
        <a:buClr>
          <a:schemeClr val="tx2"/>
        </a:buClr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100000"/>
        </a:lnSpc>
        <a:spcBef>
          <a:spcPts val="375"/>
        </a:spcBef>
        <a:spcAft>
          <a:spcPts val="1350"/>
        </a:spcAft>
        <a:buClr>
          <a:schemeClr val="tx2"/>
        </a:buClr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100000"/>
        </a:lnSpc>
        <a:spcBef>
          <a:spcPts val="375"/>
        </a:spcBef>
        <a:spcAft>
          <a:spcPts val="1350"/>
        </a:spcAft>
        <a:buClr>
          <a:schemeClr val="tx2"/>
        </a:buClr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0668C5F-3522-771F-7881-F6997751A2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209CB9-E108-7E24-382A-9232FE0C7BA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A9CC9EF-B990-5209-7A78-2CA6C7336AF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9D361B-6D67-4898-8388-C81DD7298433}" type="datetimeFigureOut">
              <a:rPr lang="en-IE" smtClean="0"/>
              <a:t>04/10/2023</a:t>
            </a:fld>
            <a:endParaRPr lang="en-I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3ED8212-6F76-977D-A665-D0A0D109681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7C8EBC7-0085-CE55-CC58-030426D6052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A3351A-90F7-41B2-ADD0-0E577C47EE26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5042305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creativecommons.org/licenses/by/4.0/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CDE196-9C7B-DEE7-E767-19C445F0E89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/>
              <a:t>Enhanced detection capacity</a:t>
            </a:r>
            <a:br>
              <a:rPr lang="en-GB" dirty="0"/>
            </a:br>
            <a:r>
              <a:rPr lang="en-GB" dirty="0"/>
              <a:t>for audit authorities. </a:t>
            </a:r>
            <a:br>
              <a:rPr lang="en-GB" dirty="0"/>
            </a:br>
            <a:r>
              <a:rPr lang="en-GB" dirty="0"/>
              <a:t>Lessons learned from recent</a:t>
            </a:r>
            <a:br>
              <a:rPr lang="en-GB" dirty="0"/>
            </a:br>
            <a:r>
              <a:rPr lang="en-GB" dirty="0" err="1"/>
              <a:t>reperformance</a:t>
            </a:r>
            <a:r>
              <a:rPr lang="en-GB" dirty="0"/>
              <a:t> audits.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B6BCD6D-B235-0D59-39EC-B0F8CC1E816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03513" y="5406191"/>
            <a:ext cx="7548918" cy="897754"/>
          </a:xfrm>
        </p:spPr>
        <p:txBody>
          <a:bodyPr/>
          <a:lstStyle/>
          <a:p>
            <a:r>
              <a:rPr lang="en-GB" dirty="0"/>
              <a:t>Dr. Balázs Dencső, Hungary </a:t>
            </a:r>
          </a:p>
        </p:txBody>
      </p:sp>
    </p:spTree>
    <p:extLst>
      <p:ext uri="{BB962C8B-B14F-4D97-AF65-F5344CB8AC3E}">
        <p14:creationId xmlns:p14="http://schemas.microsoft.com/office/powerpoint/2010/main" val="11213718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">
            <a:extLst>
              <a:ext uri="{FF2B5EF4-FFF2-40B4-BE49-F238E27FC236}">
                <a16:creationId xmlns:a16="http://schemas.microsoft.com/office/drawing/2014/main" id="{403FDDAA-E253-353E-0D6F-16CC030028B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825625"/>
            <a:ext cx="8179274" cy="3881904"/>
          </a:xfrm>
        </p:spPr>
        <p:txBody>
          <a:bodyPr/>
          <a:lstStyle/>
          <a:p>
            <a:endParaRPr lang="hu-HU" sz="2800" dirty="0"/>
          </a:p>
          <a:p>
            <a:r>
              <a:rPr lang="en-GB" sz="2800" dirty="0"/>
              <a:t>Case summary (excellent practice)</a:t>
            </a:r>
          </a:p>
          <a:p>
            <a:r>
              <a:rPr lang="en-GB" sz="2800" dirty="0"/>
              <a:t>Portuguese </a:t>
            </a:r>
            <a:r>
              <a:rPr lang="hu-HU" sz="2800" dirty="0" err="1"/>
              <a:t>example</a:t>
            </a:r>
            <a:endParaRPr lang="en-GB" sz="2800" dirty="0"/>
          </a:p>
          <a:p>
            <a:r>
              <a:rPr lang="en-GB" sz="2800" dirty="0"/>
              <a:t>Italian </a:t>
            </a:r>
            <a:r>
              <a:rPr lang="hu-HU" sz="2800" dirty="0" err="1"/>
              <a:t>example</a:t>
            </a:r>
            <a:endParaRPr lang="en-GB" sz="2800" dirty="0"/>
          </a:p>
          <a:p>
            <a:r>
              <a:rPr lang="en-GB" sz="2800" dirty="0"/>
              <a:t>Polls (good practice – </a:t>
            </a:r>
            <a:r>
              <a:rPr lang="hu-HU" sz="2800" dirty="0" err="1"/>
              <a:t>results</a:t>
            </a:r>
            <a:r>
              <a:rPr lang="hu-HU" sz="2800" dirty="0"/>
              <a:t> </a:t>
            </a:r>
            <a:r>
              <a:rPr lang="en-GB" sz="2800" dirty="0"/>
              <a:t>to be </a:t>
            </a:r>
            <a:r>
              <a:rPr lang="en-GB" sz="2800" dirty="0" err="1"/>
              <a:t>analy</a:t>
            </a:r>
            <a:r>
              <a:rPr lang="hu-HU" sz="2800" dirty="0"/>
              <a:t>s</a:t>
            </a:r>
            <a:r>
              <a:rPr lang="en-GB" sz="2800" dirty="0" err="1"/>
              <a:t>ed</a:t>
            </a:r>
            <a:r>
              <a:rPr lang="en-GB" sz="2800" dirty="0"/>
              <a:t>)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513A64F-FD08-9B7F-B15A-2756791F8E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28650" y="6131287"/>
            <a:ext cx="2057400" cy="365125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fld id="{F46C79FD-C571-418B-AB0F-5EE936C85276}" type="slidenum">
              <a:rPr lang="en-GB" smtClean="0"/>
              <a:pPr>
                <a:spcAft>
                  <a:spcPts val="600"/>
                </a:spcAft>
              </a:pPr>
              <a:t>2</a:t>
            </a:fld>
            <a:endParaRPr lang="en-GB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728042" y="482861"/>
            <a:ext cx="7886700" cy="782357"/>
          </a:xfrm>
        </p:spPr>
        <p:txBody>
          <a:bodyPr anchor="b">
            <a:normAutofit/>
          </a:bodyPr>
          <a:lstStyle/>
          <a:p>
            <a:r>
              <a:rPr lang="en-GB"/>
              <a:t>Short description of the workshop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18936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">
            <a:extLst>
              <a:ext uri="{FF2B5EF4-FFF2-40B4-BE49-F238E27FC236}">
                <a16:creationId xmlns:a16="http://schemas.microsoft.com/office/drawing/2014/main" id="{403FDDAA-E253-353E-0D6F-16CC030028B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Case summaries are great! </a:t>
            </a:r>
          </a:p>
          <a:p>
            <a:r>
              <a:rPr lang="en-GB" dirty="0"/>
              <a:t>MSs: Read them (MAs!) / COM: Prepare more </a:t>
            </a:r>
            <a:r>
              <a:rPr lang="en-GB" dirty="0">
                <a:sym typeface="Wingdings" panose="05000000000000000000" pitchFamily="2" charset="2"/>
              </a:rPr>
              <a:t></a:t>
            </a:r>
            <a:endParaRPr lang="en-GB" dirty="0"/>
          </a:p>
          <a:p>
            <a:endParaRPr lang="en-GB" dirty="0"/>
          </a:p>
          <a:p>
            <a:r>
              <a:rPr lang="en-GB" dirty="0"/>
              <a:t>Public procurement</a:t>
            </a:r>
            <a:r>
              <a:rPr lang="hu-HU" dirty="0"/>
              <a:t> (</a:t>
            </a:r>
            <a:r>
              <a:rPr lang="hu-HU" dirty="0" err="1"/>
              <a:t>transparency</a:t>
            </a:r>
            <a:r>
              <a:rPr lang="hu-HU" dirty="0"/>
              <a:t> &amp; </a:t>
            </a:r>
            <a:r>
              <a:rPr lang="hu-HU" dirty="0" err="1"/>
              <a:t>competition</a:t>
            </a:r>
            <a:r>
              <a:rPr lang="hu-HU" dirty="0"/>
              <a:t>)</a:t>
            </a:r>
            <a:endParaRPr lang="en-GB" dirty="0"/>
          </a:p>
          <a:p>
            <a:r>
              <a:rPr lang="en-GB" dirty="0"/>
              <a:t>Self declarations</a:t>
            </a:r>
            <a:r>
              <a:rPr lang="hu-HU" dirty="0"/>
              <a:t> </a:t>
            </a:r>
            <a:r>
              <a:rPr lang="hu-HU" dirty="0" err="1"/>
              <a:t>are</a:t>
            </a:r>
            <a:r>
              <a:rPr lang="hu-HU" dirty="0"/>
              <a:t> </a:t>
            </a:r>
            <a:r>
              <a:rPr lang="hu-HU" dirty="0" err="1"/>
              <a:t>not</a:t>
            </a:r>
            <a:r>
              <a:rPr lang="hu-HU" dirty="0"/>
              <a:t> </a:t>
            </a:r>
            <a:r>
              <a:rPr lang="hu-HU" dirty="0" err="1"/>
              <a:t>enough</a:t>
            </a:r>
            <a:r>
              <a:rPr lang="en-GB" dirty="0"/>
              <a:t> (SME</a:t>
            </a:r>
            <a:r>
              <a:rPr lang="hu-HU" dirty="0"/>
              <a:t> status</a:t>
            </a:r>
            <a:r>
              <a:rPr lang="en-GB" dirty="0"/>
              <a:t>: managers/owners, </a:t>
            </a:r>
            <a:r>
              <a:rPr lang="hu-HU" dirty="0"/>
              <a:t>part-</a:t>
            </a:r>
            <a:r>
              <a:rPr lang="hu-HU" dirty="0" err="1"/>
              <a:t>timers</a:t>
            </a:r>
            <a:r>
              <a:rPr lang="en-GB" dirty="0"/>
              <a:t>, regular financial partner, link through natural persons</a:t>
            </a:r>
            <a:r>
              <a:rPr lang="hu-HU" dirty="0"/>
              <a:t>;</a:t>
            </a:r>
            <a:r>
              <a:rPr lang="en-GB" dirty="0"/>
              <a:t> </a:t>
            </a:r>
            <a:r>
              <a:rPr lang="en-GB" dirty="0" err="1"/>
              <a:t>CoI</a:t>
            </a:r>
            <a:r>
              <a:rPr lang="en-GB" dirty="0"/>
              <a:t>)</a:t>
            </a:r>
          </a:p>
          <a:p>
            <a:r>
              <a:rPr lang="en-GB" dirty="0"/>
              <a:t>Eligibility</a:t>
            </a:r>
            <a:endParaRPr lang="hu-HU" dirty="0"/>
          </a:p>
          <a:p>
            <a:r>
              <a:rPr lang="hu-HU" dirty="0" err="1"/>
              <a:t>Double</a:t>
            </a:r>
            <a:r>
              <a:rPr lang="hu-HU" dirty="0"/>
              <a:t> </a:t>
            </a:r>
            <a:r>
              <a:rPr lang="hu-HU" dirty="0" err="1"/>
              <a:t>funding</a:t>
            </a:r>
            <a:endParaRPr lang="en-GB" dirty="0"/>
          </a:p>
          <a:p>
            <a:endParaRPr lang="hu-HU" dirty="0"/>
          </a:p>
          <a:p>
            <a:endParaRPr lang="en-GB" dirty="0"/>
          </a:p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513A64F-FD08-9B7F-B15A-2756791F8E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C79FD-C571-418B-AB0F-5EE936C85276}" type="slidenum">
              <a:rPr lang="en-GB" smtClean="0"/>
              <a:pPr/>
              <a:t>3</a:t>
            </a:fld>
            <a:endParaRPr lang="en-GB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K</a:t>
            </a:r>
            <a:r>
              <a:rPr lang="en-GB" dirty="0" err="1"/>
              <a:t>ey</a:t>
            </a:r>
            <a:r>
              <a:rPr lang="en-GB" dirty="0"/>
              <a:t> message</a:t>
            </a:r>
            <a:r>
              <a:rPr lang="hu-HU" dirty="0"/>
              <a:t> 1</a:t>
            </a:r>
            <a:r>
              <a:rPr lang="en-GB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0701150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">
            <a:extLst>
              <a:ext uri="{FF2B5EF4-FFF2-40B4-BE49-F238E27FC236}">
                <a16:creationId xmlns:a16="http://schemas.microsoft.com/office/drawing/2014/main" id="{403FDDAA-E253-353E-0D6F-16CC030028B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825625"/>
            <a:ext cx="8179274" cy="3881904"/>
          </a:xfrm>
        </p:spPr>
        <p:txBody>
          <a:bodyPr/>
          <a:lstStyle/>
          <a:p>
            <a:pPr marL="0" indent="0">
              <a:buNone/>
            </a:pPr>
            <a:r>
              <a:rPr lang="en-GB" sz="2800" b="1" dirty="0"/>
              <a:t>Portugal example: be active and innovative!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sz="2000" dirty="0"/>
              <a:t>How:</a:t>
            </a:r>
          </a:p>
          <a:p>
            <a:r>
              <a:rPr lang="en-GB" sz="2000" dirty="0"/>
              <a:t>Supervision/quality control</a:t>
            </a:r>
            <a:r>
              <a:rPr lang="hu-HU" sz="2000" dirty="0"/>
              <a:t> (</a:t>
            </a:r>
            <a:r>
              <a:rPr lang="hu-HU" sz="2000" dirty="0" err="1"/>
              <a:t>outsourced</a:t>
            </a:r>
            <a:r>
              <a:rPr lang="hu-HU" sz="2000" dirty="0"/>
              <a:t>/</a:t>
            </a:r>
            <a:r>
              <a:rPr lang="hu-HU" sz="2000" dirty="0" err="1"/>
              <a:t>regional</a:t>
            </a:r>
            <a:r>
              <a:rPr lang="hu-HU" sz="2000" dirty="0"/>
              <a:t>)</a:t>
            </a:r>
            <a:endParaRPr lang="en-GB" sz="2000" dirty="0"/>
          </a:p>
          <a:p>
            <a:r>
              <a:rPr lang="en-GB" sz="2000" dirty="0"/>
              <a:t>Training</a:t>
            </a:r>
          </a:p>
          <a:p>
            <a:r>
              <a:rPr lang="en-GB" sz="2000" dirty="0"/>
              <a:t>Use modern techniques</a:t>
            </a:r>
            <a:r>
              <a:rPr lang="hu-HU" sz="2000" dirty="0"/>
              <a:t> (</a:t>
            </a:r>
            <a:r>
              <a:rPr lang="hu-HU" sz="2000" dirty="0" err="1"/>
              <a:t>enormous</a:t>
            </a:r>
            <a:r>
              <a:rPr lang="hu-HU" sz="2000" dirty="0"/>
              <a:t> </a:t>
            </a:r>
            <a:r>
              <a:rPr lang="hu-HU" sz="2000" dirty="0" err="1"/>
              <a:t>data</a:t>
            </a:r>
            <a:r>
              <a:rPr lang="hu-HU" sz="2000" dirty="0"/>
              <a:t> </a:t>
            </a:r>
            <a:r>
              <a:rPr lang="hu-HU" sz="2000" dirty="0" err="1"/>
              <a:t>continuously</a:t>
            </a:r>
            <a:r>
              <a:rPr lang="hu-HU" sz="2000" dirty="0"/>
              <a:t> </a:t>
            </a:r>
            <a:r>
              <a:rPr lang="hu-HU" sz="2000" dirty="0" err="1"/>
              <a:t>gathering</a:t>
            </a:r>
            <a:r>
              <a:rPr lang="hu-HU" sz="2000" dirty="0"/>
              <a:t>)</a:t>
            </a:r>
            <a:r>
              <a:rPr lang="en-GB" sz="2000" dirty="0"/>
              <a:t>: audit </a:t>
            </a:r>
            <a:r>
              <a:rPr lang="en-GB" sz="2000" dirty="0" err="1"/>
              <a:t>softwares</a:t>
            </a:r>
            <a:r>
              <a:rPr lang="en-GB" sz="2000" dirty="0"/>
              <a:t>, artificial intelligence</a:t>
            </a:r>
            <a:r>
              <a:rPr lang="hu-HU" sz="2000" dirty="0"/>
              <a:t>, „</a:t>
            </a:r>
            <a:r>
              <a:rPr lang="hu-HU" sz="2000" dirty="0" err="1"/>
              <a:t>robots</a:t>
            </a:r>
            <a:r>
              <a:rPr lang="hu-HU" sz="2000" dirty="0"/>
              <a:t>” (SME status!)</a:t>
            </a:r>
            <a:endParaRPr lang="en-GB" sz="2000" dirty="0"/>
          </a:p>
          <a:p>
            <a:pPr marL="0" indent="0">
              <a:buNone/>
            </a:pPr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513A64F-FD08-9B7F-B15A-2756791F8E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28650" y="6131287"/>
            <a:ext cx="2057400" cy="365125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fld id="{F46C79FD-C571-418B-AB0F-5EE936C85276}" type="slidenum">
              <a:rPr lang="en-GB" smtClean="0"/>
              <a:pPr>
                <a:spcAft>
                  <a:spcPts val="600"/>
                </a:spcAft>
              </a:pPr>
              <a:t>4</a:t>
            </a:fld>
            <a:endParaRPr lang="en-GB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728042" y="482861"/>
            <a:ext cx="7886700" cy="782357"/>
          </a:xfrm>
        </p:spPr>
        <p:txBody>
          <a:bodyPr anchor="b">
            <a:normAutofit/>
          </a:bodyPr>
          <a:lstStyle/>
          <a:p>
            <a:r>
              <a:rPr lang="hu-HU" dirty="0"/>
              <a:t>K</a:t>
            </a:r>
            <a:r>
              <a:rPr lang="en-GB" dirty="0" err="1"/>
              <a:t>ey</a:t>
            </a:r>
            <a:r>
              <a:rPr lang="en-GB" dirty="0"/>
              <a:t> message</a:t>
            </a:r>
            <a:r>
              <a:rPr lang="hu-HU" dirty="0"/>
              <a:t> 2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197084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">
            <a:extLst>
              <a:ext uri="{FF2B5EF4-FFF2-40B4-BE49-F238E27FC236}">
                <a16:creationId xmlns:a16="http://schemas.microsoft.com/office/drawing/2014/main" id="{403FDDAA-E253-353E-0D6F-16CC030028B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504335"/>
            <a:ext cx="8179274" cy="4626952"/>
          </a:xfrm>
        </p:spPr>
        <p:txBody>
          <a:bodyPr/>
          <a:lstStyle/>
          <a:p>
            <a:pPr marL="0" indent="0">
              <a:buNone/>
            </a:pPr>
            <a:r>
              <a:rPr lang="hu-HU" dirty="0" err="1"/>
              <a:t>Italy</a:t>
            </a:r>
            <a:r>
              <a:rPr lang="hu-HU" dirty="0"/>
              <a:t>: (</a:t>
            </a:r>
            <a:r>
              <a:rPr lang="hu-HU" dirty="0" err="1"/>
              <a:t>CoI</a:t>
            </a:r>
            <a:r>
              <a:rPr lang="hu-HU" dirty="0"/>
              <a:t>, SA, SME)</a:t>
            </a:r>
          </a:p>
          <a:p>
            <a:pPr marL="0" indent="0">
              <a:buNone/>
            </a:pPr>
            <a:endParaRPr lang="hu-HU" dirty="0"/>
          </a:p>
          <a:p>
            <a:pPr marL="0" indent="0">
              <a:buNone/>
            </a:pPr>
            <a:endParaRPr lang="hu-HU" dirty="0"/>
          </a:p>
          <a:p>
            <a:pPr marL="0" indent="0">
              <a:buNone/>
            </a:pPr>
            <a:endParaRPr lang="hu-HU" dirty="0"/>
          </a:p>
          <a:p>
            <a:pPr marL="0" indent="0">
              <a:buNone/>
            </a:pPr>
            <a:endParaRPr lang="hu-HU" dirty="0"/>
          </a:p>
          <a:p>
            <a:pPr marL="0" indent="0">
              <a:buNone/>
            </a:pPr>
            <a:endParaRPr lang="hu-HU" dirty="0"/>
          </a:p>
          <a:p>
            <a:pPr marL="0" indent="0">
              <a:buNone/>
            </a:pPr>
            <a:endParaRPr lang="hu-HU" dirty="0"/>
          </a:p>
          <a:p>
            <a:pPr marL="0" indent="0">
              <a:buNone/>
            </a:pPr>
            <a:endParaRPr lang="hu-HU" dirty="0"/>
          </a:p>
          <a:p>
            <a:pPr marL="0" indent="0">
              <a:buNone/>
            </a:pPr>
            <a:endParaRPr lang="hu-HU" dirty="0"/>
          </a:p>
          <a:p>
            <a:pPr marL="0" indent="0">
              <a:buNone/>
            </a:pPr>
            <a:r>
              <a:rPr lang="hu-HU" dirty="0"/>
              <a:t>+ </a:t>
            </a:r>
            <a:r>
              <a:rPr lang="hu-HU" dirty="0" err="1"/>
              <a:t>thematic</a:t>
            </a:r>
            <a:r>
              <a:rPr lang="hu-HU" dirty="0"/>
              <a:t> </a:t>
            </a:r>
            <a:r>
              <a:rPr lang="hu-HU" dirty="0" err="1"/>
              <a:t>audits</a:t>
            </a:r>
            <a:r>
              <a:rPr lang="hu-HU" dirty="0"/>
              <a:t> </a:t>
            </a:r>
            <a:r>
              <a:rPr lang="hu-HU" dirty="0" err="1"/>
              <a:t>on</a:t>
            </a:r>
            <a:r>
              <a:rPr lang="hu-HU" dirty="0"/>
              <a:t> </a:t>
            </a:r>
            <a:r>
              <a:rPr lang="hu-HU" dirty="0" err="1"/>
              <a:t>special</a:t>
            </a:r>
            <a:r>
              <a:rPr lang="hu-HU" dirty="0"/>
              <a:t> </a:t>
            </a:r>
            <a:r>
              <a:rPr lang="hu-HU" dirty="0" err="1"/>
              <a:t>issues</a:t>
            </a:r>
            <a:endParaRPr lang="hu-HU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513A64F-FD08-9B7F-B15A-2756791F8E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28650" y="6131287"/>
            <a:ext cx="2057400" cy="365125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fld id="{F46C79FD-C571-418B-AB0F-5EE936C85276}" type="slidenum">
              <a:rPr lang="en-GB" smtClean="0"/>
              <a:pPr>
                <a:spcAft>
                  <a:spcPts val="600"/>
                </a:spcAft>
              </a:pPr>
              <a:t>5</a:t>
            </a:fld>
            <a:endParaRPr lang="en-GB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728042" y="482861"/>
            <a:ext cx="7886700" cy="782357"/>
          </a:xfrm>
        </p:spPr>
        <p:txBody>
          <a:bodyPr anchor="b">
            <a:normAutofit/>
          </a:bodyPr>
          <a:lstStyle/>
          <a:p>
            <a:r>
              <a:rPr lang="hu-HU" dirty="0"/>
              <a:t>K</a:t>
            </a:r>
            <a:r>
              <a:rPr lang="en-GB" dirty="0" err="1"/>
              <a:t>ey</a:t>
            </a:r>
            <a:r>
              <a:rPr lang="en-GB" dirty="0"/>
              <a:t> message</a:t>
            </a:r>
            <a:r>
              <a:rPr lang="hu-HU" dirty="0"/>
              <a:t> 3</a:t>
            </a:r>
            <a:endParaRPr lang="en-GB" dirty="0"/>
          </a:p>
        </p:txBody>
      </p:sp>
      <p:graphicFrame>
        <p:nvGraphicFramePr>
          <p:cNvPr id="3" name="Táblázat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9973492"/>
              </p:ext>
            </p:extLst>
          </p:nvPr>
        </p:nvGraphicFramePr>
        <p:xfrm>
          <a:off x="442452" y="2256500"/>
          <a:ext cx="8023122" cy="30971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11561">
                  <a:extLst>
                    <a:ext uri="{9D8B030D-6E8A-4147-A177-3AD203B41FA5}">
                      <a16:colId xmlns:a16="http://schemas.microsoft.com/office/drawing/2014/main" val="2657866059"/>
                    </a:ext>
                  </a:extLst>
                </a:gridCol>
                <a:gridCol w="4011561">
                  <a:extLst>
                    <a:ext uri="{9D8B030D-6E8A-4147-A177-3AD203B41FA5}">
                      <a16:colId xmlns:a16="http://schemas.microsoft.com/office/drawing/2014/main" val="1503515388"/>
                    </a:ext>
                  </a:extLst>
                </a:gridCol>
              </a:tblGrid>
              <a:tr h="51619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/>
                        <a:t>Root causes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2000" dirty="0" err="1"/>
                        <a:t>Mitigation</a:t>
                      </a:r>
                      <a:endParaRPr lang="en-GB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4088967"/>
                  </a:ext>
                </a:extLst>
              </a:tr>
              <a:tr h="516194">
                <a:tc>
                  <a:txBody>
                    <a:bodyPr/>
                    <a:lstStyle/>
                    <a:p>
                      <a:r>
                        <a:rPr lang="hu-HU" sz="2000" dirty="0" err="1"/>
                        <a:t>Absence</a:t>
                      </a:r>
                      <a:r>
                        <a:rPr lang="hu-HU" sz="2000" dirty="0"/>
                        <a:t> of </a:t>
                      </a:r>
                      <a:r>
                        <a:rPr lang="hu-HU" sz="2000" dirty="0" err="1"/>
                        <a:t>updated</a:t>
                      </a:r>
                      <a:r>
                        <a:rPr lang="hu-HU" sz="2000" dirty="0"/>
                        <a:t> </a:t>
                      </a:r>
                      <a:r>
                        <a:rPr lang="hu-HU" sz="2000" dirty="0" err="1"/>
                        <a:t>tools</a:t>
                      </a:r>
                      <a:r>
                        <a:rPr lang="hu-HU" sz="2000" dirty="0"/>
                        <a:t> (</a:t>
                      </a:r>
                      <a:r>
                        <a:rPr lang="hu-HU" sz="2000" dirty="0" err="1"/>
                        <a:t>CLs</a:t>
                      </a:r>
                      <a:r>
                        <a:rPr lang="hu-HU" sz="2000" dirty="0"/>
                        <a:t>)</a:t>
                      </a:r>
                      <a:endParaRPr lang="en-GB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u-HU" sz="2000" dirty="0" err="1"/>
                        <a:t>Methodologies</a:t>
                      </a:r>
                      <a:r>
                        <a:rPr lang="hu-HU" sz="2000" dirty="0"/>
                        <a:t> (</a:t>
                      </a:r>
                      <a:r>
                        <a:rPr lang="hu-HU" sz="2000" dirty="0" err="1"/>
                        <a:t>CLs</a:t>
                      </a:r>
                      <a:r>
                        <a:rPr lang="hu-HU" sz="2000" dirty="0"/>
                        <a:t>) </a:t>
                      </a:r>
                      <a:r>
                        <a:rPr lang="hu-HU" sz="2000" dirty="0" err="1"/>
                        <a:t>updated</a:t>
                      </a:r>
                      <a:endParaRPr lang="en-GB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76521819"/>
                  </a:ext>
                </a:extLst>
              </a:tr>
              <a:tr h="516194">
                <a:tc>
                  <a:txBody>
                    <a:bodyPr/>
                    <a:lstStyle/>
                    <a:p>
                      <a:r>
                        <a:rPr lang="hu-HU" sz="2000" dirty="0" err="1"/>
                        <a:t>Lack</a:t>
                      </a:r>
                      <a:r>
                        <a:rPr lang="hu-HU" sz="2000" dirty="0"/>
                        <a:t> of </a:t>
                      </a:r>
                      <a:r>
                        <a:rPr lang="hu-HU" sz="2000" dirty="0" err="1"/>
                        <a:t>use</a:t>
                      </a:r>
                      <a:r>
                        <a:rPr lang="hu-HU" sz="2000" baseline="0" dirty="0"/>
                        <a:t> of </a:t>
                      </a:r>
                      <a:r>
                        <a:rPr lang="hu-HU" sz="2000" baseline="0" dirty="0" err="1"/>
                        <a:t>public</a:t>
                      </a:r>
                      <a:r>
                        <a:rPr lang="hu-HU" sz="2000" baseline="0" dirty="0"/>
                        <a:t> </a:t>
                      </a:r>
                      <a:r>
                        <a:rPr lang="hu-HU" sz="2000" baseline="0" dirty="0" err="1"/>
                        <a:t>registers</a:t>
                      </a:r>
                      <a:endParaRPr lang="en-GB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u-HU" sz="2000" dirty="0" err="1"/>
                        <a:t>Enforced</a:t>
                      </a:r>
                      <a:r>
                        <a:rPr lang="hu-HU" sz="2000" dirty="0"/>
                        <a:t> </a:t>
                      </a:r>
                      <a:r>
                        <a:rPr lang="hu-HU" sz="2000" dirty="0" err="1"/>
                        <a:t>use</a:t>
                      </a:r>
                      <a:r>
                        <a:rPr lang="hu-HU" sz="2000" dirty="0"/>
                        <a:t> of </a:t>
                      </a:r>
                      <a:r>
                        <a:rPr lang="hu-HU" sz="2000" dirty="0" err="1"/>
                        <a:t>registers</a:t>
                      </a:r>
                      <a:endParaRPr lang="en-GB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94790659"/>
                  </a:ext>
                </a:extLst>
              </a:tr>
              <a:tr h="516194">
                <a:tc>
                  <a:txBody>
                    <a:bodyPr/>
                    <a:lstStyle/>
                    <a:p>
                      <a:r>
                        <a:rPr lang="hu-HU" sz="2000" dirty="0" err="1"/>
                        <a:t>Insufficient</a:t>
                      </a:r>
                      <a:r>
                        <a:rPr lang="hu-HU" sz="2000" dirty="0"/>
                        <a:t> # of </a:t>
                      </a:r>
                      <a:r>
                        <a:rPr lang="hu-HU" sz="2000" dirty="0" err="1"/>
                        <a:t>auditors</a:t>
                      </a:r>
                      <a:endParaRPr lang="en-GB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u-HU" sz="2000" dirty="0" err="1"/>
                        <a:t>Strengthen</a:t>
                      </a:r>
                      <a:r>
                        <a:rPr lang="hu-HU" sz="2000" baseline="0" dirty="0"/>
                        <a:t> </a:t>
                      </a:r>
                      <a:r>
                        <a:rPr lang="hu-HU" sz="2000" baseline="0" dirty="0" err="1"/>
                        <a:t>staff</a:t>
                      </a:r>
                      <a:r>
                        <a:rPr lang="hu-HU" sz="2000" baseline="0" dirty="0"/>
                        <a:t> #</a:t>
                      </a:r>
                      <a:endParaRPr lang="en-GB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74572727"/>
                  </a:ext>
                </a:extLst>
              </a:tr>
              <a:tr h="516194">
                <a:tc>
                  <a:txBody>
                    <a:bodyPr/>
                    <a:lstStyle/>
                    <a:p>
                      <a:r>
                        <a:rPr lang="hu-HU" sz="2000" dirty="0" err="1"/>
                        <a:t>Undertrained</a:t>
                      </a:r>
                      <a:r>
                        <a:rPr lang="hu-HU" sz="2000" dirty="0"/>
                        <a:t> </a:t>
                      </a:r>
                      <a:r>
                        <a:rPr lang="hu-HU" sz="2000" dirty="0" err="1"/>
                        <a:t>auditors</a:t>
                      </a:r>
                      <a:endParaRPr lang="en-GB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u-HU" sz="2000" dirty="0" err="1"/>
                        <a:t>Enforce</a:t>
                      </a:r>
                      <a:r>
                        <a:rPr lang="hu-HU" sz="2000" dirty="0"/>
                        <a:t> </a:t>
                      </a:r>
                      <a:r>
                        <a:rPr lang="hu-HU" sz="2000" dirty="0" err="1"/>
                        <a:t>trainings</a:t>
                      </a:r>
                      <a:endParaRPr lang="en-GB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71487701"/>
                  </a:ext>
                </a:extLst>
              </a:tr>
              <a:tr h="516194">
                <a:tc>
                  <a:txBody>
                    <a:bodyPr/>
                    <a:lstStyle/>
                    <a:p>
                      <a:r>
                        <a:rPr lang="hu-HU" sz="2000" dirty="0" err="1"/>
                        <a:t>Weak</a:t>
                      </a:r>
                      <a:r>
                        <a:rPr lang="hu-HU" sz="2000" dirty="0"/>
                        <a:t> </a:t>
                      </a:r>
                      <a:r>
                        <a:rPr lang="hu-HU" sz="2000" dirty="0" err="1"/>
                        <a:t>quality</a:t>
                      </a:r>
                      <a:r>
                        <a:rPr lang="hu-HU" sz="2000" dirty="0"/>
                        <a:t> </a:t>
                      </a:r>
                      <a:r>
                        <a:rPr lang="hu-HU" sz="2000" dirty="0" err="1"/>
                        <a:t>review</a:t>
                      </a:r>
                      <a:endParaRPr lang="en-GB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u-HU" sz="2000" dirty="0" err="1"/>
                        <a:t>Strengthen</a:t>
                      </a:r>
                      <a:r>
                        <a:rPr lang="hu-HU" sz="2000" baseline="0" dirty="0"/>
                        <a:t> QR</a:t>
                      </a:r>
                      <a:endParaRPr lang="en-GB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398244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635614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">
            <a:extLst>
              <a:ext uri="{FF2B5EF4-FFF2-40B4-BE49-F238E27FC236}">
                <a16:creationId xmlns:a16="http://schemas.microsoft.com/office/drawing/2014/main" id="{403FDDAA-E253-353E-0D6F-16CC030028B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120877"/>
            <a:ext cx="8179274" cy="5530645"/>
          </a:xfrm>
        </p:spPr>
        <p:txBody>
          <a:bodyPr/>
          <a:lstStyle/>
          <a:p>
            <a:pPr marL="0" indent="0">
              <a:buNone/>
            </a:pPr>
            <a:r>
              <a:rPr lang="en-GB" sz="2400" b="1" dirty="0"/>
              <a:t>COM-AA relationship: like AA-MA, it is a joint work (findings not </a:t>
            </a:r>
            <a:r>
              <a:rPr lang="en-GB" sz="2400" b="1" i="1" dirty="0"/>
              <a:t>against</a:t>
            </a:r>
            <a:r>
              <a:rPr lang="en-GB" sz="2400" b="1" dirty="0"/>
              <a:t> but FOR you) </a:t>
            </a:r>
            <a:r>
              <a:rPr lang="en-GB" sz="2400" i="1" dirty="0"/>
              <a:t>„careless MA”</a:t>
            </a:r>
          </a:p>
          <a:p>
            <a:pPr marL="0" indent="0">
              <a:buNone/>
            </a:pPr>
            <a:r>
              <a:rPr lang="en-GB" i="1" dirty="0"/>
              <a:t>AAs don’t see problems with their CLs →← ECA and COM do…</a:t>
            </a:r>
          </a:p>
          <a:p>
            <a:pPr marL="0" indent="0">
              <a:buNone/>
            </a:pPr>
            <a:r>
              <a:rPr lang="en-GB" b="1" u="sng" dirty="0"/>
              <a:t>Causes</a:t>
            </a:r>
            <a:r>
              <a:rPr lang="en-GB" dirty="0"/>
              <a:t>: </a:t>
            </a:r>
            <a:endParaRPr lang="hu-HU" dirty="0"/>
          </a:p>
          <a:p>
            <a:r>
              <a:rPr lang="en-GB" dirty="0"/>
              <a:t>complex</a:t>
            </a:r>
            <a:r>
              <a:rPr lang="hu-HU" dirty="0"/>
              <a:t>/</a:t>
            </a:r>
            <a:r>
              <a:rPr lang="hu-HU" dirty="0" err="1"/>
              <a:t>changing</a:t>
            </a:r>
            <a:r>
              <a:rPr lang="en-GB" dirty="0"/>
              <a:t> rules (if MCS is complex, audit must be, too!), </a:t>
            </a:r>
            <a:endParaRPr lang="hu-HU" dirty="0"/>
          </a:p>
          <a:p>
            <a:r>
              <a:rPr lang="en-GB" dirty="0"/>
              <a:t>lack</a:t>
            </a:r>
            <a:r>
              <a:rPr lang="hu-HU" dirty="0"/>
              <a:t> of</a:t>
            </a:r>
            <a:r>
              <a:rPr lang="en-GB" dirty="0"/>
              <a:t> time</a:t>
            </a:r>
            <a:endParaRPr lang="hu-HU" dirty="0"/>
          </a:p>
          <a:p>
            <a:r>
              <a:rPr lang="en-GB" dirty="0"/>
              <a:t>lack of experience</a:t>
            </a:r>
          </a:p>
          <a:p>
            <a:pPr marL="0" indent="0">
              <a:buNone/>
            </a:pPr>
            <a:r>
              <a:rPr lang="hu-HU" b="1" u="sng" dirty="0"/>
              <a:t>P</a:t>
            </a:r>
            <a:r>
              <a:rPr lang="en-GB" b="1" u="sng" dirty="0" err="1"/>
              <a:t>ossible</a:t>
            </a:r>
            <a:r>
              <a:rPr lang="en-GB" b="1" u="sng" dirty="0"/>
              <a:t> developments</a:t>
            </a:r>
            <a:r>
              <a:rPr lang="en-GB" dirty="0"/>
              <a:t>: </a:t>
            </a:r>
            <a:endParaRPr lang="hu-HU" dirty="0"/>
          </a:p>
          <a:p>
            <a:r>
              <a:rPr lang="en-GB" dirty="0"/>
              <a:t>Feedback/</a:t>
            </a:r>
            <a:r>
              <a:rPr lang="en-GB" b="1" u="sng" dirty="0"/>
              <a:t>Communication</a:t>
            </a:r>
            <a:r>
              <a:rPr lang="en-GB" dirty="0"/>
              <a:t> within AA and with MAs/other implementation bodies (</a:t>
            </a:r>
            <a:r>
              <a:rPr lang="hu-HU" dirty="0"/>
              <a:t>ITA, </a:t>
            </a:r>
            <a:r>
              <a:rPr lang="en-GB" dirty="0"/>
              <a:t>GRE: regularly, after ACR, like FFM), </a:t>
            </a:r>
            <a:endParaRPr lang="hu-HU" dirty="0"/>
          </a:p>
          <a:p>
            <a:r>
              <a:rPr lang="en-GB" u="sng" dirty="0"/>
              <a:t>training</a:t>
            </a:r>
            <a:r>
              <a:rPr lang="hu-HU" u="sng" dirty="0"/>
              <a:t>s</a:t>
            </a:r>
            <a:r>
              <a:rPr lang="hu-HU" dirty="0"/>
              <a:t> (Peer2Peer!)</a:t>
            </a:r>
          </a:p>
          <a:p>
            <a:r>
              <a:rPr lang="en-GB" u="sng" dirty="0"/>
              <a:t>clarifications</a:t>
            </a:r>
          </a:p>
          <a:p>
            <a:endParaRPr lang="en-GB" dirty="0"/>
          </a:p>
          <a:p>
            <a:endParaRPr lang="en-GB" dirty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513A64F-FD08-9B7F-B15A-2756791F8E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28650" y="6131287"/>
            <a:ext cx="2057400" cy="365125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fld id="{F46C79FD-C571-418B-AB0F-5EE936C85276}" type="slidenum">
              <a:rPr lang="en-GB" smtClean="0"/>
              <a:pPr>
                <a:spcAft>
                  <a:spcPts val="600"/>
                </a:spcAft>
              </a:pPr>
              <a:t>6</a:t>
            </a:fld>
            <a:endParaRPr lang="en-GB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728042" y="324465"/>
            <a:ext cx="7886700" cy="442451"/>
          </a:xfrm>
        </p:spPr>
        <p:txBody>
          <a:bodyPr anchor="b">
            <a:normAutofit fontScale="90000"/>
          </a:bodyPr>
          <a:lstStyle/>
          <a:p>
            <a:r>
              <a:rPr lang="hu-HU" dirty="0"/>
              <a:t>K</a:t>
            </a:r>
            <a:r>
              <a:rPr lang="en-GB" dirty="0" err="1"/>
              <a:t>ey</a:t>
            </a:r>
            <a:r>
              <a:rPr lang="en-GB" dirty="0"/>
              <a:t> message</a:t>
            </a:r>
            <a:r>
              <a:rPr lang="hu-HU" dirty="0"/>
              <a:t> 4</a:t>
            </a:r>
            <a:r>
              <a:rPr lang="en-GB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643704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">
            <a:extLst>
              <a:ext uri="{FF2B5EF4-FFF2-40B4-BE49-F238E27FC236}">
                <a16:creationId xmlns:a16="http://schemas.microsoft.com/office/drawing/2014/main" id="{403FDDAA-E253-353E-0D6F-16CC030028B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5587" y="1757300"/>
            <a:ext cx="8179274" cy="3881904"/>
          </a:xfrm>
        </p:spPr>
        <p:txBody>
          <a:bodyPr/>
          <a:lstStyle/>
          <a:p>
            <a:pPr marL="0" indent="0">
              <a:buNone/>
            </a:pPr>
            <a:r>
              <a:rPr lang="en-GB" sz="2800" dirty="0"/>
              <a:t>Importance of improvement:</a:t>
            </a:r>
          </a:p>
          <a:p>
            <a:pPr marL="0" indent="0">
              <a:buNone/>
            </a:pPr>
            <a:r>
              <a:rPr lang="en-GB" sz="2400" dirty="0"/>
              <a:t>- </a:t>
            </a:r>
            <a:r>
              <a:rPr lang="hu-HU" sz="2400" dirty="0"/>
              <a:t>„</a:t>
            </a:r>
            <a:r>
              <a:rPr lang="en-GB" sz="2400" dirty="0"/>
              <a:t>Golden Circle</a:t>
            </a:r>
            <a:r>
              <a:rPr lang="hu-HU" sz="2400" dirty="0"/>
              <a:t>”</a:t>
            </a:r>
            <a:r>
              <a:rPr lang="en-GB" sz="2400" dirty="0"/>
              <a:t>: What? How? WHY?</a:t>
            </a:r>
          </a:p>
          <a:p>
            <a:pPr marL="0" indent="0">
              <a:buNone/>
            </a:pPr>
            <a:r>
              <a:rPr lang="en-GB" sz="2800" dirty="0"/>
              <a:t>- 2021-27 (e.g. RBMV, RRF, economic and climate challenges - EEEE)</a:t>
            </a:r>
          </a:p>
          <a:p>
            <a:pPr marL="0" indent="0">
              <a:buNone/>
            </a:pPr>
            <a:r>
              <a:rPr lang="en-GB" sz="2800" dirty="0"/>
              <a:t>- </a:t>
            </a:r>
            <a:r>
              <a:rPr lang="en-GB" sz="2400" dirty="0"/>
              <a:t>If you stay </a:t>
            </a:r>
            <a:r>
              <a:rPr lang="hu-HU" sz="2400" dirty="0" err="1"/>
              <a:t>on</a:t>
            </a:r>
            <a:r>
              <a:rPr lang="hu-HU" sz="2400" dirty="0"/>
              <a:t> </a:t>
            </a:r>
            <a:r>
              <a:rPr lang="hu-HU" sz="2400" dirty="0" err="1"/>
              <a:t>the</a:t>
            </a:r>
            <a:r>
              <a:rPr lang="hu-HU" sz="2400" dirty="0"/>
              <a:t> </a:t>
            </a:r>
            <a:r>
              <a:rPr lang="en-GB" sz="2400" dirty="0"/>
              <a:t>same level, you fall behind</a:t>
            </a:r>
            <a:r>
              <a:rPr lang="hu-HU" sz="2400" dirty="0"/>
              <a:t> (</a:t>
            </a:r>
            <a:r>
              <a:rPr lang="hu-HU" sz="2400" dirty="0" err="1"/>
              <a:t>everything</a:t>
            </a:r>
            <a:r>
              <a:rPr lang="hu-HU" sz="2400" dirty="0"/>
              <a:t> </a:t>
            </a:r>
            <a:r>
              <a:rPr lang="hu-HU" sz="2400" dirty="0" err="1"/>
              <a:t>changes</a:t>
            </a:r>
            <a:r>
              <a:rPr lang="hu-HU" sz="2400" dirty="0"/>
              <a:t>)</a:t>
            </a:r>
            <a:endParaRPr lang="en-GB" sz="2400" dirty="0"/>
          </a:p>
          <a:p>
            <a:pPr marL="0" indent="0">
              <a:buNone/>
            </a:pPr>
            <a:r>
              <a:rPr lang="en-GB" sz="2800" dirty="0"/>
              <a:t>→ </a:t>
            </a:r>
            <a:r>
              <a:rPr lang="en-GB" sz="2800" b="1" u="sng" dirty="0"/>
              <a:t>reinforced AA responsibility</a:t>
            </a:r>
            <a:r>
              <a:rPr lang="hu-HU" sz="2800" b="1" u="sng" dirty="0"/>
              <a:t>!</a:t>
            </a:r>
            <a:endParaRPr lang="en-GB" sz="2800" b="1" u="sng" dirty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513A64F-FD08-9B7F-B15A-2756791F8E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28650" y="6131287"/>
            <a:ext cx="2057400" cy="365125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fld id="{F46C79FD-C571-418B-AB0F-5EE936C85276}" type="slidenum">
              <a:rPr lang="en-GB" smtClean="0"/>
              <a:pPr>
                <a:spcAft>
                  <a:spcPts val="600"/>
                </a:spcAft>
              </a:pPr>
              <a:t>7</a:t>
            </a:fld>
            <a:endParaRPr lang="en-GB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728042" y="482861"/>
            <a:ext cx="7886700" cy="782357"/>
          </a:xfrm>
        </p:spPr>
        <p:txBody>
          <a:bodyPr anchor="b">
            <a:normAutofit/>
          </a:bodyPr>
          <a:lstStyle/>
          <a:p>
            <a:r>
              <a:rPr lang="hu-HU" dirty="0"/>
              <a:t>K</a:t>
            </a:r>
            <a:r>
              <a:rPr lang="en-GB" dirty="0" err="1"/>
              <a:t>ey</a:t>
            </a:r>
            <a:r>
              <a:rPr lang="en-GB" dirty="0"/>
              <a:t> message</a:t>
            </a:r>
            <a:r>
              <a:rPr lang="hu-HU" dirty="0"/>
              <a:t> 5</a:t>
            </a:r>
            <a:r>
              <a:rPr lang="en-GB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25292569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IE" dirty="0"/>
              <a:t>Thank you</a:t>
            </a:r>
            <a:r>
              <a:rPr lang="hu-HU" dirty="0"/>
              <a:t>!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69681" y="4342077"/>
            <a:ext cx="6705762" cy="1390139"/>
          </a:xfrm>
        </p:spPr>
        <p:txBody>
          <a:bodyPr wrap="square" anchor="b" anchorCtr="0"/>
          <a:lstStyle/>
          <a:p>
            <a:r>
              <a:rPr lang="en-US" sz="788" b="1" dirty="0"/>
              <a:t>© European Union 2020</a:t>
            </a:r>
          </a:p>
          <a:p>
            <a:r>
              <a:rPr lang="en-US" sz="788" dirty="0"/>
              <a:t>Unless otherwise noted the reuse of this presentation is </a:t>
            </a:r>
            <a:r>
              <a:rPr lang="en-US" sz="788" dirty="0" err="1"/>
              <a:t>authorised</a:t>
            </a:r>
            <a:r>
              <a:rPr lang="en-US" sz="788" dirty="0"/>
              <a:t> under the </a:t>
            </a:r>
            <a:r>
              <a:rPr lang="en-US" sz="788" dirty="0">
                <a:hlinkClick r:id="rId3"/>
              </a:rPr>
              <a:t>CC BY 4.0 </a:t>
            </a:r>
            <a:r>
              <a:rPr lang="en-US" sz="788" dirty="0"/>
              <a:t>license. For any use or reproduction of elements that are not owned by the EU, permission may need to be sought directly from the respective right holders.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93" y="4500935"/>
            <a:ext cx="767622" cy="268573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32E456F-1B4E-9BC0-B9EE-D34335E5D0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C79FD-C571-418B-AB0F-5EE936C85276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7361931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EC colour scheme">
      <a:dk1>
        <a:srgbClr val="4D4D4D"/>
      </a:dk1>
      <a:lt1>
        <a:srgbClr val="FFFFFF"/>
      </a:lt1>
      <a:dk2>
        <a:srgbClr val="034EA2"/>
      </a:dk2>
      <a:lt2>
        <a:srgbClr val="D3E8F9"/>
      </a:lt2>
      <a:accent1>
        <a:srgbClr val="1E858B"/>
      </a:accent1>
      <a:accent2>
        <a:srgbClr val="4BC5DE"/>
      </a:accent2>
      <a:accent3>
        <a:srgbClr val="1EC08A"/>
      </a:accent3>
      <a:accent4>
        <a:srgbClr val="ED8D2F"/>
      </a:accent4>
      <a:accent5>
        <a:srgbClr val="FFC000"/>
      </a:accent5>
      <a:accent6>
        <a:srgbClr val="E76C53"/>
      </a:accent6>
      <a:hlink>
        <a:srgbClr val="0563C1"/>
      </a:hlink>
      <a:folHlink>
        <a:srgbClr val="24337E"/>
      </a:folHlink>
    </a:clrScheme>
    <a:fontScheme name="Custom 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EC_Presentation.pptx" id="{DF0E4C23-23CF-4CA0-B78D-4EE4E4812529}" vid="{A275074F-6DFA-4FBF-AA5C-38C3649C393F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EC Document" ma:contentTypeID="0x010100258AA79CEB83498886A3A0868112325000BE6ABFDC0BD53341B5E0C44955A2A799" ma:contentTypeVersion="2" ma:contentTypeDescription="Create a new document in this library." ma:contentTypeScope="" ma:versionID="7dc70888bf6fb913781fe4ed5c35430c">
  <xsd:schema xmlns:xsd="http://www.w3.org/2001/XMLSchema" xmlns:xs="http://www.w3.org/2001/XMLSchema" xmlns:p="http://schemas.microsoft.com/office/2006/metadata/properties" xmlns:ns2="http://schemas.microsoft.com/sharepoint/v3/fields" xmlns:ns3="dde93f67-7286-476d-8608-94bf7414439d" xmlns:ns4="05f829ce-f5fd-4042-be85-53a50257cf0b" targetNamespace="http://schemas.microsoft.com/office/2006/metadata/properties" ma:root="true" ma:fieldsID="665a5af126e1c16c22f2bd6f364d9f8a" ns2:_="" ns3:_="" ns4:_="">
    <xsd:import namespace="http://schemas.microsoft.com/sharepoint/v3/fields"/>
    <xsd:import namespace="dde93f67-7286-476d-8608-94bf7414439d"/>
    <xsd:import namespace="05f829ce-f5fd-4042-be85-53a50257cf0b"/>
    <xsd:element name="properties">
      <xsd:complexType>
        <xsd:sequence>
          <xsd:element name="documentManagement">
            <xsd:complexType>
              <xsd:all>
                <xsd:element ref="ns3:EC_Collab_Reference" minOccurs="0"/>
                <xsd:element ref="ns2:_Status" minOccurs="0"/>
                <xsd:element ref="ns3:EC_Collab_DocumentLanguage"/>
                <xsd:element ref="ns3:EC_Collab_Status"/>
                <xsd:element ref="ns4:SharedWithUsers" minOccurs="0"/>
                <xsd:element ref="ns4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_Status" ma:index="13" nillable="true" ma:displayName="Status" ma:default="Not Started" ma:hidden="true" ma:internalName="_Status">
      <xsd:simpleType>
        <xsd:union memberTypes="dms:Text">
          <xsd:simpleType>
            <xsd:restriction base="dms:Choice">
              <xsd:enumeration value="Not Started"/>
              <xsd:enumeration value="Draft"/>
              <xsd:enumeration value="Reviewed"/>
              <xsd:enumeration value="Scheduled"/>
              <xsd:enumeration value="Published"/>
              <xsd:enumeration value="Final"/>
              <xsd:enumeration value="Expired"/>
            </xsd:restriction>
          </xsd:simpleType>
        </xsd:un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de93f67-7286-476d-8608-94bf7414439d" elementFormDefault="qualified">
    <xsd:import namespace="http://schemas.microsoft.com/office/2006/documentManagement/types"/>
    <xsd:import namespace="http://schemas.microsoft.com/office/infopath/2007/PartnerControls"/>
    <xsd:element name="EC_Collab_Reference" ma:index="12" nillable="true" ma:displayName="Reference" ma:internalName="EC_Collab_Reference">
      <xsd:simpleType>
        <xsd:restriction base="dms:Text"/>
      </xsd:simpleType>
    </xsd:element>
    <xsd:element name="EC_Collab_DocumentLanguage" ma:index="14" ma:displayName="Language" ma:default="EN" ma:internalName="EC_Collab_DocumentLanguage">
      <xsd:simpleType>
        <xsd:restriction base="dms:Choice">
          <xsd:enumeration value="BG"/>
          <xsd:enumeration value="ES"/>
          <xsd:enumeration value="CS"/>
          <xsd:enumeration value="DA"/>
          <xsd:enumeration value="DE"/>
          <xsd:enumeration value="ET"/>
          <xsd:enumeration value="EL"/>
          <xsd:enumeration value="EN"/>
          <xsd:enumeration value="FR"/>
          <xsd:enumeration value="GA"/>
          <xsd:enumeration value="IT"/>
          <xsd:enumeration value="LT"/>
          <xsd:enumeration value="LV"/>
          <xsd:enumeration value="HU"/>
          <xsd:enumeration value="MT"/>
          <xsd:enumeration value="NL"/>
          <xsd:enumeration value="PL"/>
          <xsd:enumeration value="PT"/>
          <xsd:enumeration value="RO"/>
          <xsd:enumeration value="SK"/>
          <xsd:enumeration value="SL"/>
          <xsd:enumeration value="FI"/>
          <xsd:enumeration value="SV"/>
          <xsd:enumeration value="HR"/>
          <xsd:enumeration value="MK"/>
          <xsd:enumeration value="TR"/>
          <xsd:enumeration value="EU"/>
          <xsd:enumeration value="CA"/>
          <xsd:enumeration value="GL"/>
          <xsd:enumeration value="AB"/>
          <xsd:enumeration value="AA"/>
          <xsd:enumeration value="AF"/>
          <xsd:enumeration value="AK"/>
          <xsd:enumeration value="SQ"/>
          <xsd:enumeration value="AM"/>
          <xsd:enumeration value="AR"/>
          <xsd:enumeration value="AN"/>
          <xsd:enumeration value="HY"/>
          <xsd:enumeration value="AS"/>
          <xsd:enumeration value="AV"/>
          <xsd:enumeration value="AE"/>
          <xsd:enumeration value="AY"/>
          <xsd:enumeration value="AZ"/>
          <xsd:enumeration value="BM"/>
          <xsd:enumeration value="BA"/>
          <xsd:enumeration value="BE"/>
          <xsd:enumeration value="BN"/>
          <xsd:enumeration value="BH"/>
          <xsd:enumeration value="BI"/>
          <xsd:enumeration value="NB"/>
          <xsd:enumeration value="BS"/>
          <xsd:enumeration value="BR"/>
          <xsd:enumeration value="MY"/>
          <xsd:enumeration value="KM"/>
          <xsd:enumeration value="CH"/>
          <xsd:enumeration value="CE"/>
          <xsd:enumeration value="NY"/>
          <xsd:enumeration value="ZH"/>
          <xsd:enumeration value="CU"/>
          <xsd:enumeration value="CV"/>
          <xsd:enumeration value="KW"/>
          <xsd:enumeration value="CO"/>
          <xsd:enumeration value="CR"/>
          <xsd:enumeration value="DV"/>
          <xsd:enumeration value="DZ"/>
          <xsd:enumeration value="EO"/>
          <xsd:enumeration value="EE"/>
          <xsd:enumeration value="FO"/>
          <xsd:enumeration value="FJ"/>
          <xsd:enumeration value="FF"/>
          <xsd:enumeration value="GD"/>
          <xsd:enumeration value="LG"/>
          <xsd:enumeration value="KA"/>
          <xsd:enumeration value="GN"/>
          <xsd:enumeration value="GU"/>
          <xsd:enumeration value="HT"/>
          <xsd:enumeration value="HA"/>
          <xsd:enumeration value="HE"/>
          <xsd:enumeration value="HZ"/>
          <xsd:enumeration value="HI"/>
          <xsd:enumeration value="HO"/>
          <xsd:enumeration value="IS"/>
          <xsd:enumeration value="IO"/>
          <xsd:enumeration value="IG"/>
          <xsd:enumeration value="ID"/>
          <xsd:enumeration value="IA"/>
          <xsd:enumeration value="IE"/>
          <xsd:enumeration value="IU"/>
          <xsd:enumeration value="IK"/>
          <xsd:enumeration value="JA"/>
          <xsd:enumeration value="JV"/>
          <xsd:enumeration value="KL"/>
          <xsd:enumeration value="KN"/>
          <xsd:enumeration value="KR"/>
          <xsd:enumeration value="KS"/>
          <xsd:enumeration value="KK"/>
          <xsd:enumeration value="KI"/>
          <xsd:enumeration value="RW"/>
          <xsd:enumeration value="KY"/>
          <xsd:enumeration value="KV"/>
          <xsd:enumeration value="KG"/>
          <xsd:enumeration value="KO"/>
          <xsd:enumeration value="KJ"/>
          <xsd:enumeration value="KU"/>
          <xsd:enumeration value="LO"/>
          <xsd:enumeration value="LA"/>
          <xsd:enumeration value="LI"/>
          <xsd:enumeration value="LN"/>
          <xsd:enumeration value="LU"/>
          <xsd:enumeration value="LB"/>
          <xsd:enumeration value="MG"/>
          <xsd:enumeration value="MS"/>
          <xsd:enumeration value="ML"/>
          <xsd:enumeration value="GV"/>
          <xsd:enumeration value="MI"/>
          <xsd:enumeration value="MR"/>
          <xsd:enumeration value="MH"/>
          <xsd:enumeration value="MN"/>
          <xsd:enumeration value="NA"/>
          <xsd:enumeration value="NV"/>
          <xsd:enumeration value="ND"/>
          <xsd:enumeration value="NR"/>
          <xsd:enumeration value="NG"/>
          <xsd:enumeration value="NE"/>
          <xsd:enumeration value="SE"/>
          <xsd:enumeration value="NO"/>
          <xsd:enumeration value="NN"/>
          <xsd:enumeration value="OC"/>
          <xsd:enumeration value="OJ"/>
          <xsd:enumeration value="OR"/>
          <xsd:enumeration value="OM"/>
          <xsd:enumeration value="OS"/>
          <xsd:enumeration value="PI"/>
          <xsd:enumeration value="PA"/>
          <xsd:enumeration value="FA"/>
          <xsd:enumeration value="PS"/>
          <xsd:enumeration value="QU"/>
          <xsd:enumeration value="RM"/>
          <xsd:enumeration value="RN"/>
          <xsd:enumeration value="RU"/>
          <xsd:enumeration value="SM"/>
          <xsd:enumeration value="SG"/>
          <xsd:enumeration value="SA"/>
          <xsd:enumeration value="SC"/>
          <xsd:enumeration value="SR"/>
          <xsd:enumeration value="SN"/>
          <xsd:enumeration value="II"/>
          <xsd:enumeration value="SD"/>
          <xsd:enumeration value="SI"/>
          <xsd:enumeration value="SO"/>
          <xsd:enumeration value="ST"/>
          <xsd:enumeration value="SU"/>
          <xsd:enumeration value="SW"/>
          <xsd:enumeration value="SS"/>
          <xsd:enumeration value="TL"/>
          <xsd:enumeration value="TY"/>
          <xsd:enumeration value="TG"/>
          <xsd:enumeration value="TA"/>
          <xsd:enumeration value="TT"/>
          <xsd:enumeration value="TE"/>
          <xsd:enumeration value="TH"/>
          <xsd:enumeration value="BO"/>
          <xsd:enumeration value="TI"/>
          <xsd:enumeration value="TO"/>
          <xsd:enumeration value="TS"/>
          <xsd:enumeration value="TN"/>
          <xsd:enumeration value="TK"/>
          <xsd:enumeration value="TW"/>
          <xsd:enumeration value="UG"/>
          <xsd:enumeration value="UK"/>
          <xsd:enumeration value="UR"/>
          <xsd:enumeration value="UZ"/>
          <xsd:enumeration value="VE"/>
          <xsd:enumeration value="VI"/>
          <xsd:enumeration value="VO"/>
          <xsd:enumeration value="WA"/>
          <xsd:enumeration value="CY"/>
          <xsd:enumeration value="FY"/>
          <xsd:enumeration value="WO"/>
          <xsd:enumeration value="XH"/>
          <xsd:enumeration value="YI"/>
          <xsd:enumeration value="YO"/>
          <xsd:enumeration value="ZA"/>
          <xsd:enumeration value="ZU"/>
        </xsd:restriction>
      </xsd:simpleType>
    </xsd:element>
    <xsd:element name="EC_Collab_Status" ma:index="15" ma:displayName="EC Status" ma:default="Not Started" ma:internalName="EC_Collab_Status">
      <xsd:simpleType>
        <xsd:restriction base="dms:Choice">
          <xsd:enumeration value="Not Started"/>
          <xsd:enumeration value="Draft"/>
          <xsd:enumeration value="Reviewed"/>
          <xsd:enumeration value="Scheduled"/>
          <xsd:enumeration value="Published"/>
          <xsd:enumeration value="Final"/>
          <xsd:enumeration value="Expired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5f829ce-f5fd-4042-be85-53a50257cf0b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 ma:index="9" ma:displayName="Author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7" ma:displayName="Title"/>
        <xsd:element ref="dc:subject" minOccurs="0" maxOccurs="1" ma:index="8" ma:displayName="Subject"/>
        <xsd:element ref="dc:description" minOccurs="0" maxOccurs="1" ma:index="11" ma:displayName="Comments"/>
        <xsd:element name="keywords" minOccurs="0" maxOccurs="1" type="xsd:string" ma:index="10" ma:displayName="Keywords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 ma:displayName="Status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Status xmlns="http://schemas.microsoft.com/sharepoint/v3/fields">Not Started</_Status>
    <EC_Collab_DocumentLanguage xmlns="dde93f67-7286-476d-8608-94bf7414439d">EN</EC_Collab_DocumentLanguage>
    <EC_Collab_Reference xmlns="dde93f67-7286-476d-8608-94bf7414439d" xsi:nil="true"/>
    <EC_Collab_Status xmlns="dde93f67-7286-476d-8608-94bf7414439d">Not Started</EC_Collab_Status>
  </documentManagement>
</p:properties>
</file>

<file path=customXml/itemProps1.xml><?xml version="1.0" encoding="utf-8"?>
<ds:datastoreItem xmlns:ds="http://schemas.openxmlformats.org/officeDocument/2006/customXml" ds:itemID="{4B1CAF70-02D1-4551-A536-63581F6A8097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D2B63638-CD06-413A-A114-F9E8275C35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/fields"/>
    <ds:schemaRef ds:uri="dde93f67-7286-476d-8608-94bf7414439d"/>
    <ds:schemaRef ds:uri="05f829ce-f5fd-4042-be85-53a50257cf0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1FF87431-2774-4E17-BE38-8A579357848D}">
  <ds:schemaRefs>
    <ds:schemaRef ds:uri="http://schemas.microsoft.com/sharepoint/v3/fields"/>
    <ds:schemaRef ds:uri="dde93f67-7286-476d-8608-94bf7414439d"/>
    <ds:schemaRef ds:uri="http://www.w3.org/XML/1998/namespace"/>
    <ds:schemaRef ds:uri="http://schemas.microsoft.com/office/infopath/2007/PartnerControls"/>
    <ds:schemaRef ds:uri="http://schemas.microsoft.com/office/2006/documentManagement/types"/>
    <ds:schemaRef ds:uri="http://schemas.openxmlformats.org/package/2006/metadata/core-properties"/>
    <ds:schemaRef ds:uri="http://purl.org/dc/dcmitype/"/>
    <ds:schemaRef ds:uri="http://purl.org/dc/elements/1.1/"/>
    <ds:schemaRef ds:uri="05f829ce-f5fd-4042-be85-53a50257cf0b"/>
    <ds:schemaRef ds:uri="http://schemas.microsoft.com/office/2006/metadata/properties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1551</TotalTime>
  <Words>439</Words>
  <Application>Microsoft Office PowerPoint</Application>
  <PresentationFormat>On-screen Show (4:3)</PresentationFormat>
  <Paragraphs>83</Paragraphs>
  <Slides>8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</vt:lpstr>
      <vt:lpstr>Calibri</vt:lpstr>
      <vt:lpstr>Calibri Light</vt:lpstr>
      <vt:lpstr>Office Theme</vt:lpstr>
      <vt:lpstr>Custom Design</vt:lpstr>
      <vt:lpstr>Enhanced detection capacity for audit authorities.  Lessons learned from recent reperformance audits.</vt:lpstr>
      <vt:lpstr>Short description of the workshop</vt:lpstr>
      <vt:lpstr>Key message 1 </vt:lpstr>
      <vt:lpstr>Key message 2</vt:lpstr>
      <vt:lpstr>Key message 3</vt:lpstr>
      <vt:lpstr>Key message 4 </vt:lpstr>
      <vt:lpstr>Key message 5 </vt:lpstr>
      <vt:lpstr>Thank you!</vt:lpstr>
    </vt:vector>
  </TitlesOfParts>
  <Company>European Commission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JOHN Yvonne (COMM)</dc:creator>
  <cp:keywords/>
  <dc:description/>
  <cp:lastModifiedBy>DELAHAUT Elodie (REGIO+EMPL-DAC)</cp:lastModifiedBy>
  <cp:revision>152</cp:revision>
  <dcterms:created xsi:type="dcterms:W3CDTF">2019-08-09T12:06:42Z</dcterms:created>
  <dcterms:modified xsi:type="dcterms:W3CDTF">2023-10-04T08:01:42Z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0x010100258AA79CEB83498886A3A0868112325000BE6ABFDC0BD53341B5E0C44955A2A799</vt:lpwstr>
  </property>
  <property fmtid="{D5CDD505-2E9C-101B-9397-08002B2CF9AE}" pid="3" name="MSIP_Label_6bd9ddd1-4d20-43f6-abfa-fc3c07406f94_Enabled">
    <vt:lpwstr>true</vt:lpwstr>
  </property>
  <property fmtid="{D5CDD505-2E9C-101B-9397-08002B2CF9AE}" pid="4" name="MSIP_Label_6bd9ddd1-4d20-43f6-abfa-fc3c07406f94_SetDate">
    <vt:lpwstr>2023-06-28T13:37:52Z</vt:lpwstr>
  </property>
  <property fmtid="{D5CDD505-2E9C-101B-9397-08002B2CF9AE}" pid="5" name="MSIP_Label_6bd9ddd1-4d20-43f6-abfa-fc3c07406f94_Method">
    <vt:lpwstr>Standard</vt:lpwstr>
  </property>
  <property fmtid="{D5CDD505-2E9C-101B-9397-08002B2CF9AE}" pid="6" name="MSIP_Label_6bd9ddd1-4d20-43f6-abfa-fc3c07406f94_Name">
    <vt:lpwstr>Commission Use</vt:lpwstr>
  </property>
  <property fmtid="{D5CDD505-2E9C-101B-9397-08002B2CF9AE}" pid="7" name="MSIP_Label_6bd9ddd1-4d20-43f6-abfa-fc3c07406f94_SiteId">
    <vt:lpwstr>b24c8b06-522c-46fe-9080-70926f8dddb1</vt:lpwstr>
  </property>
  <property fmtid="{D5CDD505-2E9C-101B-9397-08002B2CF9AE}" pid="8" name="MSIP_Label_6bd9ddd1-4d20-43f6-abfa-fc3c07406f94_ActionId">
    <vt:lpwstr>9484d77e-901d-423d-b67e-68c3b91004b7</vt:lpwstr>
  </property>
  <property fmtid="{D5CDD505-2E9C-101B-9397-08002B2CF9AE}" pid="9" name="MSIP_Label_6bd9ddd1-4d20-43f6-abfa-fc3c07406f94_ContentBits">
    <vt:lpwstr>0</vt:lpwstr>
  </property>
</Properties>
</file>